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74" r:id="rId3"/>
    <p:sldId id="257" r:id="rId4"/>
    <p:sldId id="258" r:id="rId5"/>
    <p:sldId id="275" r:id="rId6"/>
    <p:sldId id="276" r:id="rId7"/>
    <p:sldId id="259" r:id="rId8"/>
    <p:sldId id="260" r:id="rId9"/>
    <p:sldId id="261" r:id="rId10"/>
    <p:sldId id="277" r:id="rId11"/>
    <p:sldId id="278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9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9D9D"/>
    <a:srgbClr val="003E74"/>
    <a:srgbClr val="0085CA"/>
    <a:srgbClr val="0025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AF375A-F692-40CD-A2A2-BC521B28EDD1}" v="38" dt="2019-09-09T11:14:03.8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84" y="4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9" d="100"/>
          <a:sy n="109" d="100"/>
        </p:scale>
        <p:origin x="-253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az sanaz" userId="966e3d1ac9450c93" providerId="LiveId" clId="{50AF375A-F692-40CD-A2A2-BC521B28EDD1}"/>
    <pc:docChg chg="custSel addSld modSld">
      <pc:chgData name="sanaz sanaz" userId="966e3d1ac9450c93" providerId="LiveId" clId="{50AF375A-F692-40CD-A2A2-BC521B28EDD1}" dt="2019-09-09T14:26:28.674" v="1968" actId="6549"/>
      <pc:docMkLst>
        <pc:docMk/>
      </pc:docMkLst>
      <pc:sldChg chg="modSp">
        <pc:chgData name="sanaz sanaz" userId="966e3d1ac9450c93" providerId="LiveId" clId="{50AF375A-F692-40CD-A2A2-BC521B28EDD1}" dt="2019-09-08T11:05:21.770" v="284" actId="14100"/>
        <pc:sldMkLst>
          <pc:docMk/>
          <pc:sldMk cId="954329384" sldId="256"/>
        </pc:sldMkLst>
        <pc:spChg chg="mod">
          <ac:chgData name="sanaz sanaz" userId="966e3d1ac9450c93" providerId="LiveId" clId="{50AF375A-F692-40CD-A2A2-BC521B28EDD1}" dt="2019-09-08T11:05:21.770" v="284" actId="14100"/>
          <ac:spMkLst>
            <pc:docMk/>
            <pc:sldMk cId="954329384" sldId="256"/>
            <ac:spMk id="2" creationId="{00000000-0000-0000-0000-000000000000}"/>
          </ac:spMkLst>
        </pc:spChg>
        <pc:spChg chg="mod">
          <ac:chgData name="sanaz sanaz" userId="966e3d1ac9450c93" providerId="LiveId" clId="{50AF375A-F692-40CD-A2A2-BC521B28EDD1}" dt="2019-09-08T11:04:07.675" v="267" actId="1076"/>
          <ac:spMkLst>
            <pc:docMk/>
            <pc:sldMk cId="954329384" sldId="256"/>
            <ac:spMk id="4" creationId="{00000000-0000-0000-0000-000000000000}"/>
          </ac:spMkLst>
        </pc:spChg>
      </pc:sldChg>
      <pc:sldChg chg="modSp">
        <pc:chgData name="sanaz sanaz" userId="966e3d1ac9450c93" providerId="LiveId" clId="{50AF375A-F692-40CD-A2A2-BC521B28EDD1}" dt="2019-09-08T11:07:38.285" v="300" actId="20577"/>
        <pc:sldMkLst>
          <pc:docMk/>
          <pc:sldMk cId="2179187587" sldId="258"/>
        </pc:sldMkLst>
        <pc:spChg chg="mod">
          <ac:chgData name="sanaz sanaz" userId="966e3d1ac9450c93" providerId="LiveId" clId="{50AF375A-F692-40CD-A2A2-BC521B28EDD1}" dt="2019-09-08T11:07:38.285" v="300" actId="20577"/>
          <ac:spMkLst>
            <pc:docMk/>
            <pc:sldMk cId="2179187587" sldId="258"/>
            <ac:spMk id="2" creationId="{00000000-0000-0000-0000-000000000000}"/>
          </ac:spMkLst>
        </pc:spChg>
        <pc:spChg chg="mod">
          <ac:chgData name="sanaz sanaz" userId="966e3d1ac9450c93" providerId="LiveId" clId="{50AF375A-F692-40CD-A2A2-BC521B28EDD1}" dt="2019-09-08T11:07:29.469" v="294" actId="20577"/>
          <ac:spMkLst>
            <pc:docMk/>
            <pc:sldMk cId="2179187587" sldId="258"/>
            <ac:spMk id="3" creationId="{00000000-0000-0000-0000-000000000000}"/>
          </ac:spMkLst>
        </pc:spChg>
      </pc:sldChg>
      <pc:sldChg chg="delSp">
        <pc:chgData name="sanaz sanaz" userId="966e3d1ac9450c93" providerId="LiveId" clId="{50AF375A-F692-40CD-A2A2-BC521B28EDD1}" dt="2019-09-08T12:36:49.240" v="1229" actId="478"/>
        <pc:sldMkLst>
          <pc:docMk/>
          <pc:sldMk cId="94465279" sldId="259"/>
        </pc:sldMkLst>
        <pc:spChg chg="del">
          <ac:chgData name="sanaz sanaz" userId="966e3d1ac9450c93" providerId="LiveId" clId="{50AF375A-F692-40CD-A2A2-BC521B28EDD1}" dt="2019-09-08T12:36:49.240" v="1229" actId="478"/>
          <ac:spMkLst>
            <pc:docMk/>
            <pc:sldMk cId="94465279" sldId="259"/>
            <ac:spMk id="9" creationId="{02DC2DB8-F65F-4EE0-A7BC-6B9479CD8554}"/>
          </ac:spMkLst>
        </pc:spChg>
      </pc:sldChg>
      <pc:sldChg chg="addSp delSp modSp">
        <pc:chgData name="sanaz sanaz" userId="966e3d1ac9450c93" providerId="LiveId" clId="{50AF375A-F692-40CD-A2A2-BC521B28EDD1}" dt="2019-09-08T16:39:23.347" v="1352" actId="14100"/>
        <pc:sldMkLst>
          <pc:docMk/>
          <pc:sldMk cId="2663129352" sldId="260"/>
        </pc:sldMkLst>
        <pc:spChg chg="mod">
          <ac:chgData name="sanaz sanaz" userId="966e3d1ac9450c93" providerId="LiveId" clId="{50AF375A-F692-40CD-A2A2-BC521B28EDD1}" dt="2019-09-08T12:45:12.737" v="1305" actId="1076"/>
          <ac:spMkLst>
            <pc:docMk/>
            <pc:sldMk cId="2663129352" sldId="260"/>
            <ac:spMk id="2" creationId="{00000000-0000-0000-0000-000000000000}"/>
          </ac:spMkLst>
        </pc:spChg>
        <pc:spChg chg="mod">
          <ac:chgData name="sanaz sanaz" userId="966e3d1ac9450c93" providerId="LiveId" clId="{50AF375A-F692-40CD-A2A2-BC521B28EDD1}" dt="2019-09-08T12:44:09.458" v="1253" actId="1076"/>
          <ac:spMkLst>
            <pc:docMk/>
            <pc:sldMk cId="2663129352" sldId="260"/>
            <ac:spMk id="3" creationId="{00000000-0000-0000-0000-000000000000}"/>
          </ac:spMkLst>
        </pc:spChg>
        <pc:spChg chg="add del mod">
          <ac:chgData name="sanaz sanaz" userId="966e3d1ac9450c93" providerId="LiveId" clId="{50AF375A-F692-40CD-A2A2-BC521B28EDD1}" dt="2019-09-08T12:43:21.112" v="1243" actId="478"/>
          <ac:spMkLst>
            <pc:docMk/>
            <pc:sldMk cId="2663129352" sldId="260"/>
            <ac:spMk id="5" creationId="{706B5379-D3F8-4DAA-9FC3-C2CDCF9106A5}"/>
          </ac:spMkLst>
        </pc:spChg>
        <pc:spChg chg="del">
          <ac:chgData name="sanaz sanaz" userId="966e3d1ac9450c93" providerId="LiveId" clId="{50AF375A-F692-40CD-A2A2-BC521B28EDD1}" dt="2019-09-08T12:45:15.809" v="1306" actId="478"/>
          <ac:spMkLst>
            <pc:docMk/>
            <pc:sldMk cId="2663129352" sldId="260"/>
            <ac:spMk id="6" creationId="{00000000-0000-0000-0000-000000000000}"/>
          </ac:spMkLst>
        </pc:spChg>
        <pc:spChg chg="add mod">
          <ac:chgData name="sanaz sanaz" userId="966e3d1ac9450c93" providerId="LiveId" clId="{50AF375A-F692-40CD-A2A2-BC521B28EDD1}" dt="2019-09-08T16:39:23.347" v="1352" actId="14100"/>
          <ac:spMkLst>
            <pc:docMk/>
            <pc:sldMk cId="2663129352" sldId="260"/>
            <ac:spMk id="7" creationId="{FFCBF90E-B984-4180-8605-AED7359EA0D2}"/>
          </ac:spMkLst>
        </pc:spChg>
        <pc:spChg chg="add del mod">
          <ac:chgData name="sanaz sanaz" userId="966e3d1ac9450c93" providerId="LiveId" clId="{50AF375A-F692-40CD-A2A2-BC521B28EDD1}" dt="2019-09-08T12:45:18.089" v="1307" actId="478"/>
          <ac:spMkLst>
            <pc:docMk/>
            <pc:sldMk cId="2663129352" sldId="260"/>
            <ac:spMk id="10" creationId="{D97C7F98-F827-41C2-8933-5D4F7EC66698}"/>
          </ac:spMkLst>
        </pc:spChg>
        <pc:picChg chg="del">
          <ac:chgData name="sanaz sanaz" userId="966e3d1ac9450c93" providerId="LiveId" clId="{50AF375A-F692-40CD-A2A2-BC521B28EDD1}" dt="2019-09-08T12:43:17.183" v="1242" actId="478"/>
          <ac:picMkLst>
            <pc:docMk/>
            <pc:sldMk cId="2663129352" sldId="260"/>
            <ac:picMk id="9" creationId="{CA88CFA3-3DE5-401A-BECD-1FA55AF0F241}"/>
          </ac:picMkLst>
        </pc:picChg>
      </pc:sldChg>
      <pc:sldChg chg="modSp">
        <pc:chgData name="sanaz sanaz" userId="966e3d1ac9450c93" providerId="LiveId" clId="{50AF375A-F692-40CD-A2A2-BC521B28EDD1}" dt="2019-09-09T06:21:41.432" v="1608" actId="14100"/>
        <pc:sldMkLst>
          <pc:docMk/>
          <pc:sldMk cId="391101801" sldId="263"/>
        </pc:sldMkLst>
        <pc:picChg chg="mod">
          <ac:chgData name="sanaz sanaz" userId="966e3d1ac9450c93" providerId="LiveId" clId="{50AF375A-F692-40CD-A2A2-BC521B28EDD1}" dt="2019-09-09T06:21:41.432" v="1608" actId="14100"/>
          <ac:picMkLst>
            <pc:docMk/>
            <pc:sldMk cId="391101801" sldId="263"/>
            <ac:picMk id="13" creationId="{966097E0-8F42-413D-93E0-E6833E2CBCAC}"/>
          </ac:picMkLst>
        </pc:picChg>
      </pc:sldChg>
      <pc:sldChg chg="modSp">
        <pc:chgData name="sanaz sanaz" userId="966e3d1ac9450c93" providerId="LiveId" clId="{50AF375A-F692-40CD-A2A2-BC521B28EDD1}" dt="2019-09-09T06:21:54.642" v="1609" actId="14100"/>
        <pc:sldMkLst>
          <pc:docMk/>
          <pc:sldMk cId="2304087987" sldId="264"/>
        </pc:sldMkLst>
        <pc:picChg chg="mod">
          <ac:chgData name="sanaz sanaz" userId="966e3d1ac9450c93" providerId="LiveId" clId="{50AF375A-F692-40CD-A2A2-BC521B28EDD1}" dt="2019-09-09T06:21:54.642" v="1609" actId="14100"/>
          <ac:picMkLst>
            <pc:docMk/>
            <pc:sldMk cId="2304087987" sldId="264"/>
            <ac:picMk id="6" creationId="{455EAE6D-5B6D-4AB8-BA41-42E6470701EB}"/>
          </ac:picMkLst>
        </pc:picChg>
      </pc:sldChg>
      <pc:sldChg chg="delSp">
        <pc:chgData name="sanaz sanaz" userId="966e3d1ac9450c93" providerId="LiveId" clId="{50AF375A-F692-40CD-A2A2-BC521B28EDD1}" dt="2019-09-09T06:28:27.655" v="1825" actId="478"/>
        <pc:sldMkLst>
          <pc:docMk/>
          <pc:sldMk cId="3102059797" sldId="265"/>
        </pc:sldMkLst>
        <pc:spChg chg="del">
          <ac:chgData name="sanaz sanaz" userId="966e3d1ac9450c93" providerId="LiveId" clId="{50AF375A-F692-40CD-A2A2-BC521B28EDD1}" dt="2019-09-09T06:28:27.655" v="1825" actId="478"/>
          <ac:spMkLst>
            <pc:docMk/>
            <pc:sldMk cId="3102059797" sldId="265"/>
            <ac:spMk id="6" creationId="{64E82841-F7B8-43BD-8F97-12EAB8CC8A99}"/>
          </ac:spMkLst>
        </pc:spChg>
      </pc:sldChg>
      <pc:sldChg chg="modSp">
        <pc:chgData name="sanaz sanaz" userId="966e3d1ac9450c93" providerId="LiveId" clId="{50AF375A-F692-40CD-A2A2-BC521B28EDD1}" dt="2019-09-09T06:22:07.362" v="1610" actId="14100"/>
        <pc:sldMkLst>
          <pc:docMk/>
          <pc:sldMk cId="1806081227" sldId="266"/>
        </pc:sldMkLst>
        <pc:picChg chg="mod">
          <ac:chgData name="sanaz sanaz" userId="966e3d1ac9450c93" providerId="LiveId" clId="{50AF375A-F692-40CD-A2A2-BC521B28EDD1}" dt="2019-09-09T06:22:07.362" v="1610" actId="14100"/>
          <ac:picMkLst>
            <pc:docMk/>
            <pc:sldMk cId="1806081227" sldId="266"/>
            <ac:picMk id="7" creationId="{487EAA8C-B667-4B66-9893-EBC83F1C3B7E}"/>
          </ac:picMkLst>
        </pc:picChg>
      </pc:sldChg>
      <pc:sldChg chg="modSp">
        <pc:chgData name="sanaz sanaz" userId="966e3d1ac9450c93" providerId="LiveId" clId="{50AF375A-F692-40CD-A2A2-BC521B28EDD1}" dt="2019-09-09T06:22:19.612" v="1611" actId="14100"/>
        <pc:sldMkLst>
          <pc:docMk/>
          <pc:sldMk cId="1729880735" sldId="267"/>
        </pc:sldMkLst>
        <pc:picChg chg="mod">
          <ac:chgData name="sanaz sanaz" userId="966e3d1ac9450c93" providerId="LiveId" clId="{50AF375A-F692-40CD-A2A2-BC521B28EDD1}" dt="2019-09-09T06:22:19.612" v="1611" actId="14100"/>
          <ac:picMkLst>
            <pc:docMk/>
            <pc:sldMk cId="1729880735" sldId="267"/>
            <ac:picMk id="7" creationId="{98EEAC97-1A78-48B4-826F-85E60FA47647}"/>
          </ac:picMkLst>
        </pc:picChg>
      </pc:sldChg>
      <pc:sldChg chg="modSp">
        <pc:chgData name="sanaz sanaz" userId="966e3d1ac9450c93" providerId="LiveId" clId="{50AF375A-F692-40CD-A2A2-BC521B28EDD1}" dt="2019-09-09T06:23:21.734" v="1622" actId="14100"/>
        <pc:sldMkLst>
          <pc:docMk/>
          <pc:sldMk cId="587229669" sldId="268"/>
        </pc:sldMkLst>
        <pc:spChg chg="mod">
          <ac:chgData name="sanaz sanaz" userId="966e3d1ac9450c93" providerId="LiveId" clId="{50AF375A-F692-40CD-A2A2-BC521B28EDD1}" dt="2019-09-09T06:23:01.049" v="1617" actId="1076"/>
          <ac:spMkLst>
            <pc:docMk/>
            <pc:sldMk cId="587229669" sldId="268"/>
            <ac:spMk id="4" creationId="{137CC386-C3C6-4135-A10D-14B782DDE52A}"/>
          </ac:spMkLst>
        </pc:spChg>
        <pc:picChg chg="mod">
          <ac:chgData name="sanaz sanaz" userId="966e3d1ac9450c93" providerId="LiveId" clId="{50AF375A-F692-40CD-A2A2-BC521B28EDD1}" dt="2019-09-09T06:23:21.734" v="1622" actId="14100"/>
          <ac:picMkLst>
            <pc:docMk/>
            <pc:sldMk cId="587229669" sldId="268"/>
            <ac:picMk id="8" creationId="{E566E550-FEEA-4F23-94D0-4B54E1544F9D}"/>
          </ac:picMkLst>
        </pc:picChg>
      </pc:sldChg>
      <pc:sldChg chg="modSp">
        <pc:chgData name="sanaz sanaz" userId="966e3d1ac9450c93" providerId="LiveId" clId="{50AF375A-F692-40CD-A2A2-BC521B28EDD1}" dt="2019-09-09T06:24:10.560" v="1630" actId="1076"/>
        <pc:sldMkLst>
          <pc:docMk/>
          <pc:sldMk cId="3288069123" sldId="269"/>
        </pc:sldMkLst>
        <pc:spChg chg="mod">
          <ac:chgData name="sanaz sanaz" userId="966e3d1ac9450c93" providerId="LiveId" clId="{50AF375A-F692-40CD-A2A2-BC521B28EDD1}" dt="2019-09-09T06:24:10.560" v="1630" actId="1076"/>
          <ac:spMkLst>
            <pc:docMk/>
            <pc:sldMk cId="3288069123" sldId="269"/>
            <ac:spMk id="5" creationId="{3295838D-7698-4C23-9F93-A23BC1822320}"/>
          </ac:spMkLst>
        </pc:spChg>
        <pc:picChg chg="mod">
          <ac:chgData name="sanaz sanaz" userId="966e3d1ac9450c93" providerId="LiveId" clId="{50AF375A-F692-40CD-A2A2-BC521B28EDD1}" dt="2019-09-09T06:24:03.391" v="1629" actId="14100"/>
          <ac:picMkLst>
            <pc:docMk/>
            <pc:sldMk cId="3288069123" sldId="269"/>
            <ac:picMk id="4" creationId="{3B2E6B9B-CEAD-407E-ABAD-92D03CC74DE5}"/>
          </ac:picMkLst>
        </pc:picChg>
      </pc:sldChg>
      <pc:sldChg chg="addSp modSp">
        <pc:chgData name="sanaz sanaz" userId="966e3d1ac9450c93" providerId="LiveId" clId="{50AF375A-F692-40CD-A2A2-BC521B28EDD1}" dt="2019-09-09T06:25:36.027" v="1759" actId="14100"/>
        <pc:sldMkLst>
          <pc:docMk/>
          <pc:sldMk cId="1423505029" sldId="271"/>
        </pc:sldMkLst>
        <pc:spChg chg="add mod">
          <ac:chgData name="sanaz sanaz" userId="966e3d1ac9450c93" providerId="LiveId" clId="{50AF375A-F692-40CD-A2A2-BC521B28EDD1}" dt="2019-09-09T06:25:36.027" v="1759" actId="14100"/>
          <ac:spMkLst>
            <pc:docMk/>
            <pc:sldMk cId="1423505029" sldId="271"/>
            <ac:spMk id="2" creationId="{77C5CB3B-CB87-412D-82EA-1C855809E0F7}"/>
          </ac:spMkLst>
        </pc:spChg>
      </pc:sldChg>
      <pc:sldChg chg="addSp modSp">
        <pc:chgData name="sanaz sanaz" userId="966e3d1ac9450c93" providerId="LiveId" clId="{50AF375A-F692-40CD-A2A2-BC521B28EDD1}" dt="2019-09-09T06:25:58.746" v="1772" actId="20577"/>
        <pc:sldMkLst>
          <pc:docMk/>
          <pc:sldMk cId="5168011" sldId="272"/>
        </pc:sldMkLst>
        <pc:spChg chg="add mod">
          <ac:chgData name="sanaz sanaz" userId="966e3d1ac9450c93" providerId="LiveId" clId="{50AF375A-F692-40CD-A2A2-BC521B28EDD1}" dt="2019-09-09T06:25:58.746" v="1772" actId="20577"/>
          <ac:spMkLst>
            <pc:docMk/>
            <pc:sldMk cId="5168011" sldId="272"/>
            <ac:spMk id="3" creationId="{DF77BDCB-F713-44C8-A63F-7034CEC001E4}"/>
          </ac:spMkLst>
        </pc:spChg>
      </pc:sldChg>
      <pc:sldChg chg="addSp delSp modSp add">
        <pc:chgData name="sanaz sanaz" userId="966e3d1ac9450c93" providerId="LiveId" clId="{50AF375A-F692-40CD-A2A2-BC521B28EDD1}" dt="2019-09-08T12:37:15.985" v="1241" actId="20577"/>
        <pc:sldMkLst>
          <pc:docMk/>
          <pc:sldMk cId="782982755" sldId="274"/>
        </pc:sldMkLst>
        <pc:spChg chg="del">
          <ac:chgData name="sanaz sanaz" userId="966e3d1ac9450c93" providerId="LiveId" clId="{50AF375A-F692-40CD-A2A2-BC521B28EDD1}" dt="2019-09-08T10:58:49.653" v="3" actId="478"/>
          <ac:spMkLst>
            <pc:docMk/>
            <pc:sldMk cId="782982755" sldId="274"/>
            <ac:spMk id="2" creationId="{B352FF5A-AC67-4896-86DA-9065E1CE6E2F}"/>
          </ac:spMkLst>
        </pc:spChg>
        <pc:spChg chg="del">
          <ac:chgData name="sanaz sanaz" userId="966e3d1ac9450c93" providerId="LiveId" clId="{50AF375A-F692-40CD-A2A2-BC521B28EDD1}" dt="2019-09-08T10:58:40.430" v="1" actId="478"/>
          <ac:spMkLst>
            <pc:docMk/>
            <pc:sldMk cId="782982755" sldId="274"/>
            <ac:spMk id="3" creationId="{2E08ABB0-8BEC-4C1D-B207-95F8605C32DE}"/>
          </ac:spMkLst>
        </pc:spChg>
        <pc:spChg chg="del">
          <ac:chgData name="sanaz sanaz" userId="966e3d1ac9450c93" providerId="LiveId" clId="{50AF375A-F692-40CD-A2A2-BC521B28EDD1}" dt="2019-09-08T10:58:52.534" v="4" actId="478"/>
          <ac:spMkLst>
            <pc:docMk/>
            <pc:sldMk cId="782982755" sldId="274"/>
            <ac:spMk id="4" creationId="{0B841282-E5DD-4677-A838-7FA8DB23CD25}"/>
          </ac:spMkLst>
        </pc:spChg>
        <pc:spChg chg="del">
          <ac:chgData name="sanaz sanaz" userId="966e3d1ac9450c93" providerId="LiveId" clId="{50AF375A-F692-40CD-A2A2-BC521B28EDD1}" dt="2019-09-08T10:58:56.600" v="5" actId="478"/>
          <ac:spMkLst>
            <pc:docMk/>
            <pc:sldMk cId="782982755" sldId="274"/>
            <ac:spMk id="5" creationId="{564EF111-59C8-44DF-83D8-670AEFB6E344}"/>
          </ac:spMkLst>
        </pc:spChg>
        <pc:spChg chg="del">
          <ac:chgData name="sanaz sanaz" userId="966e3d1ac9450c93" providerId="LiveId" clId="{50AF375A-F692-40CD-A2A2-BC521B28EDD1}" dt="2019-09-08T10:58:44.164" v="2" actId="478"/>
          <ac:spMkLst>
            <pc:docMk/>
            <pc:sldMk cId="782982755" sldId="274"/>
            <ac:spMk id="6" creationId="{C62EB7D6-9DAD-4A3D-82DA-300B863497D8}"/>
          </ac:spMkLst>
        </pc:spChg>
        <pc:spChg chg="add mod">
          <ac:chgData name="sanaz sanaz" userId="966e3d1ac9450c93" providerId="LiveId" clId="{50AF375A-F692-40CD-A2A2-BC521B28EDD1}" dt="2019-09-08T12:37:15.985" v="1241" actId="20577"/>
          <ac:spMkLst>
            <pc:docMk/>
            <pc:sldMk cId="782982755" sldId="274"/>
            <ac:spMk id="7" creationId="{ECF2FB2C-D1ED-4523-9939-5EDD2AA2D351}"/>
          </ac:spMkLst>
        </pc:spChg>
      </pc:sldChg>
      <pc:sldChg chg="modSp add">
        <pc:chgData name="sanaz sanaz" userId="966e3d1ac9450c93" providerId="LiveId" clId="{50AF375A-F692-40CD-A2A2-BC521B28EDD1}" dt="2019-09-08T12:25:41.636" v="735" actId="20577"/>
        <pc:sldMkLst>
          <pc:docMk/>
          <pc:sldMk cId="559682336" sldId="275"/>
        </pc:sldMkLst>
        <pc:spChg chg="mod">
          <ac:chgData name="sanaz sanaz" userId="966e3d1ac9450c93" providerId="LiveId" clId="{50AF375A-F692-40CD-A2A2-BC521B28EDD1}" dt="2019-09-08T11:12:12.862" v="342" actId="207"/>
          <ac:spMkLst>
            <pc:docMk/>
            <pc:sldMk cId="559682336" sldId="275"/>
            <ac:spMk id="2" creationId="{8D0C531D-02EA-42F0-8334-85E70180D817}"/>
          </ac:spMkLst>
        </pc:spChg>
        <pc:spChg chg="mod">
          <ac:chgData name="sanaz sanaz" userId="966e3d1ac9450c93" providerId="LiveId" clId="{50AF375A-F692-40CD-A2A2-BC521B28EDD1}" dt="2019-09-08T12:25:41.636" v="735" actId="20577"/>
          <ac:spMkLst>
            <pc:docMk/>
            <pc:sldMk cId="559682336" sldId="275"/>
            <ac:spMk id="3" creationId="{0A3D8F44-6A3D-4120-B9B5-712878C354FD}"/>
          </ac:spMkLst>
        </pc:spChg>
      </pc:sldChg>
      <pc:sldChg chg="delSp modSp add">
        <pc:chgData name="sanaz sanaz" userId="966e3d1ac9450c93" providerId="LiveId" clId="{50AF375A-F692-40CD-A2A2-BC521B28EDD1}" dt="2019-09-08T12:36:33.399" v="1228" actId="14100"/>
        <pc:sldMkLst>
          <pc:docMk/>
          <pc:sldMk cId="2369926599" sldId="276"/>
        </pc:sldMkLst>
        <pc:spChg chg="mod">
          <ac:chgData name="sanaz sanaz" userId="966e3d1ac9450c93" providerId="LiveId" clId="{50AF375A-F692-40CD-A2A2-BC521B28EDD1}" dt="2019-09-08T12:36:22.738" v="1224" actId="1076"/>
          <ac:spMkLst>
            <pc:docMk/>
            <pc:sldMk cId="2369926599" sldId="276"/>
            <ac:spMk id="2" creationId="{ADB27F83-FEF5-4BB1-A488-9E29288E49B0}"/>
          </ac:spMkLst>
        </pc:spChg>
        <pc:spChg chg="mod">
          <ac:chgData name="sanaz sanaz" userId="966e3d1ac9450c93" providerId="LiveId" clId="{50AF375A-F692-40CD-A2A2-BC521B28EDD1}" dt="2019-09-08T12:36:33.399" v="1228" actId="14100"/>
          <ac:spMkLst>
            <pc:docMk/>
            <pc:sldMk cId="2369926599" sldId="276"/>
            <ac:spMk id="3" creationId="{686DF118-9FF0-4D8F-A481-0EDD23621994}"/>
          </ac:spMkLst>
        </pc:spChg>
        <pc:spChg chg="del mod">
          <ac:chgData name="sanaz sanaz" userId="966e3d1ac9450c93" providerId="LiveId" clId="{50AF375A-F692-40CD-A2A2-BC521B28EDD1}" dt="2019-09-08T12:26:07.358" v="738" actId="478"/>
          <ac:spMkLst>
            <pc:docMk/>
            <pc:sldMk cId="2369926599" sldId="276"/>
            <ac:spMk id="4" creationId="{386FB6B7-F37D-4619-A2BE-4F37530942CE}"/>
          </ac:spMkLst>
        </pc:spChg>
        <pc:spChg chg="del">
          <ac:chgData name="sanaz sanaz" userId="966e3d1ac9450c93" providerId="LiveId" clId="{50AF375A-F692-40CD-A2A2-BC521B28EDD1}" dt="2019-09-08T12:26:09.738" v="739" actId="478"/>
          <ac:spMkLst>
            <pc:docMk/>
            <pc:sldMk cId="2369926599" sldId="276"/>
            <ac:spMk id="5" creationId="{21BB7887-6F35-4B27-9BBE-F9D00A2E4184}"/>
          </ac:spMkLst>
        </pc:spChg>
      </pc:sldChg>
      <pc:sldChg chg="addSp delSp modSp add">
        <pc:chgData name="sanaz sanaz" userId="966e3d1ac9450c93" providerId="LiveId" clId="{50AF375A-F692-40CD-A2A2-BC521B28EDD1}" dt="2019-09-08T17:08:03.290" v="1381" actId="1076"/>
        <pc:sldMkLst>
          <pc:docMk/>
          <pc:sldMk cId="2924616291" sldId="277"/>
        </pc:sldMkLst>
        <pc:spChg chg="del">
          <ac:chgData name="sanaz sanaz" userId="966e3d1ac9450c93" providerId="LiveId" clId="{50AF375A-F692-40CD-A2A2-BC521B28EDD1}" dt="2019-09-08T16:39:50.142" v="1355" actId="478"/>
          <ac:spMkLst>
            <pc:docMk/>
            <pc:sldMk cId="2924616291" sldId="277"/>
            <ac:spMk id="2" creationId="{8E86B739-C77F-47EC-A167-D9E9D55475AD}"/>
          </ac:spMkLst>
        </pc:spChg>
        <pc:spChg chg="del">
          <ac:chgData name="sanaz sanaz" userId="966e3d1ac9450c93" providerId="LiveId" clId="{50AF375A-F692-40CD-A2A2-BC521B28EDD1}" dt="2019-09-08T16:39:46.935" v="1354" actId="478"/>
          <ac:spMkLst>
            <pc:docMk/>
            <pc:sldMk cId="2924616291" sldId="277"/>
            <ac:spMk id="3" creationId="{E0BB3607-3B89-4118-BCF7-84FA924EFDD3}"/>
          </ac:spMkLst>
        </pc:spChg>
        <pc:spChg chg="del">
          <ac:chgData name="sanaz sanaz" userId="966e3d1ac9450c93" providerId="LiveId" clId="{50AF375A-F692-40CD-A2A2-BC521B28EDD1}" dt="2019-09-08T16:40:00.376" v="1357" actId="478"/>
          <ac:spMkLst>
            <pc:docMk/>
            <pc:sldMk cId="2924616291" sldId="277"/>
            <ac:spMk id="4" creationId="{BAFA528F-7864-461E-96CC-387BA3DFC4DC}"/>
          </ac:spMkLst>
        </pc:spChg>
        <pc:spChg chg="del">
          <ac:chgData name="sanaz sanaz" userId="966e3d1ac9450c93" providerId="LiveId" clId="{50AF375A-F692-40CD-A2A2-BC521B28EDD1}" dt="2019-09-08T16:39:53.175" v="1356" actId="478"/>
          <ac:spMkLst>
            <pc:docMk/>
            <pc:sldMk cId="2924616291" sldId="277"/>
            <ac:spMk id="5" creationId="{6EA5FDCD-DAC0-4C59-97FD-DF286DD019CC}"/>
          </ac:spMkLst>
        </pc:spChg>
        <pc:spChg chg="mod">
          <ac:chgData name="sanaz sanaz" userId="966e3d1ac9450c93" providerId="LiveId" clId="{50AF375A-F692-40CD-A2A2-BC521B28EDD1}" dt="2019-09-08T17:08:03.290" v="1381" actId="1076"/>
          <ac:spMkLst>
            <pc:docMk/>
            <pc:sldMk cId="2924616291" sldId="277"/>
            <ac:spMk id="6" creationId="{B61F6877-76A4-4CBB-8A41-BDF72C7245E6}"/>
          </ac:spMkLst>
        </pc:spChg>
        <pc:spChg chg="del">
          <ac:chgData name="sanaz sanaz" userId="966e3d1ac9450c93" providerId="LiveId" clId="{50AF375A-F692-40CD-A2A2-BC521B28EDD1}" dt="2019-09-08T16:40:02.578" v="1358" actId="478"/>
          <ac:spMkLst>
            <pc:docMk/>
            <pc:sldMk cId="2924616291" sldId="277"/>
            <ac:spMk id="7" creationId="{030FC6DA-A9DD-401E-816D-A0715E0788B9}"/>
          </ac:spMkLst>
        </pc:spChg>
        <pc:picChg chg="add mod">
          <ac:chgData name="sanaz sanaz" userId="966e3d1ac9450c93" providerId="LiveId" clId="{50AF375A-F692-40CD-A2A2-BC521B28EDD1}" dt="2019-09-08T17:07:31.607" v="1360" actId="1076"/>
          <ac:picMkLst>
            <pc:docMk/>
            <pc:sldMk cId="2924616291" sldId="277"/>
            <ac:picMk id="8" creationId="{21DC1DA5-3B10-4B14-8561-E69B79F572A4}"/>
          </ac:picMkLst>
        </pc:picChg>
      </pc:sldChg>
      <pc:sldChg chg="addSp delSp modSp add">
        <pc:chgData name="sanaz sanaz" userId="966e3d1ac9450c93" providerId="LiveId" clId="{50AF375A-F692-40CD-A2A2-BC521B28EDD1}" dt="2019-09-09T07:28:03.140" v="1849" actId="1076"/>
        <pc:sldMkLst>
          <pc:docMk/>
          <pc:sldMk cId="1489765930" sldId="278"/>
        </pc:sldMkLst>
        <pc:spChg chg="mod">
          <ac:chgData name="sanaz sanaz" userId="966e3d1ac9450c93" providerId="LiveId" clId="{50AF375A-F692-40CD-A2A2-BC521B28EDD1}" dt="2019-09-09T07:27:19.899" v="1843" actId="1076"/>
          <ac:spMkLst>
            <pc:docMk/>
            <pc:sldMk cId="1489765930" sldId="278"/>
            <ac:spMk id="2" creationId="{C1F49886-149B-410E-BEF1-8D23385CF158}"/>
          </ac:spMkLst>
        </pc:spChg>
        <pc:spChg chg="mod">
          <ac:chgData name="sanaz sanaz" userId="966e3d1ac9450c93" providerId="LiveId" clId="{50AF375A-F692-40CD-A2A2-BC521B28EDD1}" dt="2019-09-09T07:26:13.923" v="1833" actId="1076"/>
          <ac:spMkLst>
            <pc:docMk/>
            <pc:sldMk cId="1489765930" sldId="278"/>
            <ac:spMk id="3" creationId="{F11BFD7E-9C39-4300-B5C7-C088C7895215}"/>
          </ac:spMkLst>
        </pc:spChg>
        <pc:spChg chg="del">
          <ac:chgData name="sanaz sanaz" userId="966e3d1ac9450c93" providerId="LiveId" clId="{50AF375A-F692-40CD-A2A2-BC521B28EDD1}" dt="2019-09-09T07:26:07.551" v="1831" actId="478"/>
          <ac:spMkLst>
            <pc:docMk/>
            <pc:sldMk cId="1489765930" sldId="278"/>
            <ac:spMk id="4" creationId="{316C768A-6A38-4DC5-8CEC-FDBA71E4976B}"/>
          </ac:spMkLst>
        </pc:spChg>
        <pc:spChg chg="del">
          <ac:chgData name="sanaz sanaz" userId="966e3d1ac9450c93" providerId="LiveId" clId="{50AF375A-F692-40CD-A2A2-BC521B28EDD1}" dt="2019-09-08T17:09:18.971" v="1439" actId="478"/>
          <ac:spMkLst>
            <pc:docMk/>
            <pc:sldMk cId="1489765930" sldId="278"/>
            <ac:spMk id="5" creationId="{B6D7B2F7-B707-413F-AE3F-BF71F46FC13C}"/>
          </ac:spMkLst>
        </pc:spChg>
        <pc:spChg chg="del">
          <ac:chgData name="sanaz sanaz" userId="966e3d1ac9450c93" providerId="LiveId" clId="{50AF375A-F692-40CD-A2A2-BC521B28EDD1}" dt="2019-09-08T17:09:22.695" v="1440" actId="478"/>
          <ac:spMkLst>
            <pc:docMk/>
            <pc:sldMk cId="1489765930" sldId="278"/>
            <ac:spMk id="6" creationId="{5D5EC365-2F97-46B2-BDCA-F5923E7AABA1}"/>
          </ac:spMkLst>
        </pc:spChg>
        <pc:spChg chg="del">
          <ac:chgData name="sanaz sanaz" userId="966e3d1ac9450c93" providerId="LiveId" clId="{50AF375A-F692-40CD-A2A2-BC521B28EDD1}" dt="2019-09-09T07:26:09.817" v="1832" actId="478"/>
          <ac:spMkLst>
            <pc:docMk/>
            <pc:sldMk cId="1489765930" sldId="278"/>
            <ac:spMk id="7" creationId="{5FB49D16-6185-423C-995D-83143F4FA48F}"/>
          </ac:spMkLst>
        </pc:spChg>
        <pc:picChg chg="add mod">
          <ac:chgData name="sanaz sanaz" userId="966e3d1ac9450c93" providerId="LiveId" clId="{50AF375A-F692-40CD-A2A2-BC521B28EDD1}" dt="2019-09-09T07:27:22.804" v="1844" actId="1076"/>
          <ac:picMkLst>
            <pc:docMk/>
            <pc:sldMk cId="1489765930" sldId="278"/>
            <ac:picMk id="8" creationId="{3EFFB4D4-2567-48D8-8047-1243ED71F6E5}"/>
          </ac:picMkLst>
        </pc:picChg>
        <pc:picChg chg="add mod">
          <ac:chgData name="sanaz sanaz" userId="966e3d1ac9450c93" providerId="LiveId" clId="{50AF375A-F692-40CD-A2A2-BC521B28EDD1}" dt="2019-09-09T07:27:28.665" v="1845" actId="1076"/>
          <ac:picMkLst>
            <pc:docMk/>
            <pc:sldMk cId="1489765930" sldId="278"/>
            <ac:picMk id="9" creationId="{BA9913FC-48EA-43AF-B148-9C0A0A933B5E}"/>
          </ac:picMkLst>
        </pc:picChg>
        <pc:picChg chg="add mod">
          <ac:chgData name="sanaz sanaz" userId="966e3d1ac9450c93" providerId="LiveId" clId="{50AF375A-F692-40CD-A2A2-BC521B28EDD1}" dt="2019-09-09T07:28:03.140" v="1849" actId="1076"/>
          <ac:picMkLst>
            <pc:docMk/>
            <pc:sldMk cId="1489765930" sldId="278"/>
            <ac:picMk id="10" creationId="{BC5FB583-8D8C-4804-A485-4CB2507215D4}"/>
          </ac:picMkLst>
        </pc:picChg>
      </pc:sldChg>
      <pc:sldChg chg="addSp delSp modSp add">
        <pc:chgData name="sanaz sanaz" userId="966e3d1ac9450c93" providerId="LiveId" clId="{50AF375A-F692-40CD-A2A2-BC521B28EDD1}" dt="2019-09-09T06:27:33.748" v="1824" actId="1076"/>
        <pc:sldMkLst>
          <pc:docMk/>
          <pc:sldMk cId="1464644930" sldId="279"/>
        </pc:sldMkLst>
        <pc:spChg chg="del mod">
          <ac:chgData name="sanaz sanaz" userId="966e3d1ac9450c93" providerId="LiveId" clId="{50AF375A-F692-40CD-A2A2-BC521B28EDD1}" dt="2019-09-09T06:26:11.198" v="1775" actId="478"/>
          <ac:spMkLst>
            <pc:docMk/>
            <pc:sldMk cId="1464644930" sldId="279"/>
            <ac:spMk id="2" creationId="{BB63F46F-1170-4955-BA1C-01AA351406A4}"/>
          </ac:spMkLst>
        </pc:spChg>
        <pc:spChg chg="del">
          <ac:chgData name="sanaz sanaz" userId="966e3d1ac9450c93" providerId="LiveId" clId="{50AF375A-F692-40CD-A2A2-BC521B28EDD1}" dt="2019-09-09T06:26:14.096" v="1776" actId="478"/>
          <ac:spMkLst>
            <pc:docMk/>
            <pc:sldMk cId="1464644930" sldId="279"/>
            <ac:spMk id="3" creationId="{83EC91AC-27D2-4447-ABBD-9516E95CC495}"/>
          </ac:spMkLst>
        </pc:spChg>
        <pc:spChg chg="add mod">
          <ac:chgData name="sanaz sanaz" userId="966e3d1ac9450c93" providerId="LiveId" clId="{50AF375A-F692-40CD-A2A2-BC521B28EDD1}" dt="2019-09-09T06:27:33.748" v="1824" actId="1076"/>
          <ac:spMkLst>
            <pc:docMk/>
            <pc:sldMk cId="1464644930" sldId="279"/>
            <ac:spMk id="4" creationId="{84859113-0003-4EA9-8193-B6C453B750EF}"/>
          </ac:spMkLst>
        </pc:spChg>
        <pc:spChg chg="add del mod">
          <ac:chgData name="sanaz sanaz" userId="966e3d1ac9450c93" providerId="LiveId" clId="{50AF375A-F692-40CD-A2A2-BC521B28EDD1}" dt="2019-09-09T06:27:21.318" v="1823" actId="478"/>
          <ac:spMkLst>
            <pc:docMk/>
            <pc:sldMk cId="1464644930" sldId="279"/>
            <ac:spMk id="5" creationId="{AA169A2C-A322-4801-8389-A5D075F975ED}"/>
          </ac:spMkLst>
        </pc:spChg>
      </pc:sldChg>
      <pc:sldChg chg="addSp delSp modSp add">
        <pc:chgData name="sanaz sanaz" userId="966e3d1ac9450c93" providerId="LiveId" clId="{50AF375A-F692-40CD-A2A2-BC521B28EDD1}" dt="2019-09-09T14:26:28.674" v="1968" actId="6549"/>
        <pc:sldMkLst>
          <pc:docMk/>
          <pc:sldMk cId="2270837732" sldId="280"/>
        </pc:sldMkLst>
        <pc:spChg chg="del">
          <ac:chgData name="sanaz sanaz" userId="966e3d1ac9450c93" providerId="LiveId" clId="{50AF375A-F692-40CD-A2A2-BC521B28EDD1}" dt="2019-09-09T11:02:56.037" v="1855" actId="478"/>
          <ac:spMkLst>
            <pc:docMk/>
            <pc:sldMk cId="2270837732" sldId="280"/>
            <ac:spMk id="2" creationId="{8D2244A0-878E-4F23-A8CA-683CD2FB6A13}"/>
          </ac:spMkLst>
        </pc:spChg>
        <pc:spChg chg="del">
          <ac:chgData name="sanaz sanaz" userId="966e3d1ac9450c93" providerId="LiveId" clId="{50AF375A-F692-40CD-A2A2-BC521B28EDD1}" dt="2019-09-09T11:02:44.236" v="1851" actId="478"/>
          <ac:spMkLst>
            <pc:docMk/>
            <pc:sldMk cId="2270837732" sldId="280"/>
            <ac:spMk id="3" creationId="{2E2BF3CC-881F-4D8C-BA18-0FD9DA4A8B56}"/>
          </ac:spMkLst>
        </pc:spChg>
        <pc:spChg chg="del mod">
          <ac:chgData name="sanaz sanaz" userId="966e3d1ac9450c93" providerId="LiveId" clId="{50AF375A-F692-40CD-A2A2-BC521B28EDD1}" dt="2019-09-09T11:02:47.443" v="1853" actId="478"/>
          <ac:spMkLst>
            <pc:docMk/>
            <pc:sldMk cId="2270837732" sldId="280"/>
            <ac:spMk id="4" creationId="{1405E3BF-770C-4AFC-AEF1-34A51C92B5FE}"/>
          </ac:spMkLst>
        </pc:spChg>
        <pc:spChg chg="del">
          <ac:chgData name="sanaz sanaz" userId="966e3d1ac9450c93" providerId="LiveId" clId="{50AF375A-F692-40CD-A2A2-BC521B28EDD1}" dt="2019-09-09T11:02:59.406" v="1856" actId="478"/>
          <ac:spMkLst>
            <pc:docMk/>
            <pc:sldMk cId="2270837732" sldId="280"/>
            <ac:spMk id="5" creationId="{8A514396-7ABA-41D7-BB68-99B638CC1B39}"/>
          </ac:spMkLst>
        </pc:spChg>
        <pc:spChg chg="del">
          <ac:chgData name="sanaz sanaz" userId="966e3d1ac9450c93" providerId="LiveId" clId="{50AF375A-F692-40CD-A2A2-BC521B28EDD1}" dt="2019-09-09T11:03:02.494" v="1857" actId="478"/>
          <ac:spMkLst>
            <pc:docMk/>
            <pc:sldMk cId="2270837732" sldId="280"/>
            <ac:spMk id="6" creationId="{A701A562-17A6-4922-9DE5-979509FCE0F1}"/>
          </ac:spMkLst>
        </pc:spChg>
        <pc:spChg chg="del">
          <ac:chgData name="sanaz sanaz" userId="966e3d1ac9450c93" providerId="LiveId" clId="{50AF375A-F692-40CD-A2A2-BC521B28EDD1}" dt="2019-09-09T11:02:51.303" v="1854" actId="478"/>
          <ac:spMkLst>
            <pc:docMk/>
            <pc:sldMk cId="2270837732" sldId="280"/>
            <ac:spMk id="7" creationId="{2D497777-1A94-4337-B2AA-F9E592446581}"/>
          </ac:spMkLst>
        </pc:spChg>
        <pc:spChg chg="add mod">
          <ac:chgData name="sanaz sanaz" userId="966e3d1ac9450c93" providerId="LiveId" clId="{50AF375A-F692-40CD-A2A2-BC521B28EDD1}" dt="2019-09-09T11:03:33.092" v="1876" actId="207"/>
          <ac:spMkLst>
            <pc:docMk/>
            <pc:sldMk cId="2270837732" sldId="280"/>
            <ac:spMk id="8" creationId="{E07D240A-B304-4500-8F3E-409763980731}"/>
          </ac:spMkLst>
        </pc:spChg>
        <pc:spChg chg="add mod">
          <ac:chgData name="sanaz sanaz" userId="966e3d1ac9450c93" providerId="LiveId" clId="{50AF375A-F692-40CD-A2A2-BC521B28EDD1}" dt="2019-09-09T11:06:41.456" v="1920" actId="1076"/>
          <ac:spMkLst>
            <pc:docMk/>
            <pc:sldMk cId="2270837732" sldId="280"/>
            <ac:spMk id="9" creationId="{CF3881FE-8B65-4663-A147-B49289DC9F1B}"/>
          </ac:spMkLst>
        </pc:spChg>
        <pc:spChg chg="add mod">
          <ac:chgData name="sanaz sanaz" userId="966e3d1ac9450c93" providerId="LiveId" clId="{50AF375A-F692-40CD-A2A2-BC521B28EDD1}" dt="2019-09-09T14:26:28.674" v="1968" actId="6549"/>
          <ac:spMkLst>
            <pc:docMk/>
            <pc:sldMk cId="2270837732" sldId="280"/>
            <ac:spMk id="10" creationId="{71D7A4C7-2007-4064-B6DA-F254E652F43D}"/>
          </ac:spMkLst>
        </pc:spChg>
      </pc:sldChg>
    </pc:docChg>
  </pc:docChgLst>
  <pc:docChgLst>
    <pc:chgData name="sanaz sanaz" userId="966e3d1ac9450c93" providerId="LiveId" clId="{1D245F14-24F6-4440-B371-E8645D8FC164}"/>
    <pc:docChg chg="undo custSel addSld modSld">
      <pc:chgData name="sanaz sanaz" userId="966e3d1ac9450c93" providerId="LiveId" clId="{1D245F14-24F6-4440-B371-E8645D8FC164}" dt="2019-09-06T11:57:53.409" v="1726" actId="207"/>
      <pc:docMkLst>
        <pc:docMk/>
      </pc:docMkLst>
      <pc:sldChg chg="modSp">
        <pc:chgData name="sanaz sanaz" userId="966e3d1ac9450c93" providerId="LiveId" clId="{1D245F14-24F6-4440-B371-E8645D8FC164}" dt="2019-09-06T09:48:33.154" v="54" actId="255"/>
        <pc:sldMkLst>
          <pc:docMk/>
          <pc:sldMk cId="954329384" sldId="256"/>
        </pc:sldMkLst>
        <pc:spChg chg="mod">
          <ac:chgData name="sanaz sanaz" userId="966e3d1ac9450c93" providerId="LiveId" clId="{1D245F14-24F6-4440-B371-E8645D8FC164}" dt="2019-09-06T09:47:11.926" v="27" actId="1076"/>
          <ac:spMkLst>
            <pc:docMk/>
            <pc:sldMk cId="954329384" sldId="256"/>
            <ac:spMk id="2" creationId="{00000000-0000-0000-0000-000000000000}"/>
          </ac:spMkLst>
        </pc:spChg>
        <pc:spChg chg="mod">
          <ac:chgData name="sanaz sanaz" userId="966e3d1ac9450c93" providerId="LiveId" clId="{1D245F14-24F6-4440-B371-E8645D8FC164}" dt="2019-09-06T09:46:11.532" v="5" actId="1076"/>
          <ac:spMkLst>
            <pc:docMk/>
            <pc:sldMk cId="954329384" sldId="256"/>
            <ac:spMk id="3" creationId="{00000000-0000-0000-0000-000000000000}"/>
          </ac:spMkLst>
        </pc:spChg>
        <pc:spChg chg="mod">
          <ac:chgData name="sanaz sanaz" userId="966e3d1ac9450c93" providerId="LiveId" clId="{1D245F14-24F6-4440-B371-E8645D8FC164}" dt="2019-09-06T09:48:33.154" v="54" actId="255"/>
          <ac:spMkLst>
            <pc:docMk/>
            <pc:sldMk cId="954329384" sldId="256"/>
            <ac:spMk id="4" creationId="{00000000-0000-0000-0000-000000000000}"/>
          </ac:spMkLst>
        </pc:spChg>
        <pc:spChg chg="mod">
          <ac:chgData name="sanaz sanaz" userId="966e3d1ac9450c93" providerId="LiveId" clId="{1D245F14-24F6-4440-B371-E8645D8FC164}" dt="2019-09-06T09:47:32.904" v="37" actId="20577"/>
          <ac:spMkLst>
            <pc:docMk/>
            <pc:sldMk cId="954329384" sldId="256"/>
            <ac:spMk id="5" creationId="{00000000-0000-0000-0000-000000000000}"/>
          </ac:spMkLst>
        </pc:spChg>
      </pc:sldChg>
      <pc:sldChg chg="addSp delSp modSp">
        <pc:chgData name="sanaz sanaz" userId="966e3d1ac9450c93" providerId="LiveId" clId="{1D245F14-24F6-4440-B371-E8645D8FC164}" dt="2019-09-06T10:16:00.686" v="402" actId="1076"/>
        <pc:sldMkLst>
          <pc:docMk/>
          <pc:sldMk cId="1786097481" sldId="257"/>
        </pc:sldMkLst>
        <pc:spChg chg="mod">
          <ac:chgData name="sanaz sanaz" userId="966e3d1ac9450c93" providerId="LiveId" clId="{1D245F14-24F6-4440-B371-E8645D8FC164}" dt="2019-09-06T09:54:11.478" v="123" actId="1076"/>
          <ac:spMkLst>
            <pc:docMk/>
            <pc:sldMk cId="1786097481" sldId="257"/>
            <ac:spMk id="2" creationId="{00000000-0000-0000-0000-000000000000}"/>
          </ac:spMkLst>
        </pc:spChg>
        <pc:spChg chg="mod">
          <ac:chgData name="sanaz sanaz" userId="966e3d1ac9450c93" providerId="LiveId" clId="{1D245F14-24F6-4440-B371-E8645D8FC164}" dt="2019-09-06T09:57:49.710" v="303" actId="122"/>
          <ac:spMkLst>
            <pc:docMk/>
            <pc:sldMk cId="1786097481" sldId="257"/>
            <ac:spMk id="3" creationId="{00000000-0000-0000-0000-000000000000}"/>
          </ac:spMkLst>
        </pc:spChg>
        <pc:spChg chg="del">
          <ac:chgData name="sanaz sanaz" userId="966e3d1ac9450c93" providerId="LiveId" clId="{1D245F14-24F6-4440-B371-E8645D8FC164}" dt="2019-09-06T09:49:58.062" v="78" actId="478"/>
          <ac:spMkLst>
            <pc:docMk/>
            <pc:sldMk cId="1786097481" sldId="257"/>
            <ac:spMk id="4" creationId="{00000000-0000-0000-0000-000000000000}"/>
          </ac:spMkLst>
        </pc:spChg>
        <pc:spChg chg="del mod">
          <ac:chgData name="sanaz sanaz" userId="966e3d1ac9450c93" providerId="LiveId" clId="{1D245F14-24F6-4440-B371-E8645D8FC164}" dt="2019-09-06T10:14:21.858" v="347"/>
          <ac:spMkLst>
            <pc:docMk/>
            <pc:sldMk cId="1786097481" sldId="257"/>
            <ac:spMk id="5" creationId="{00000000-0000-0000-0000-000000000000}"/>
          </ac:spMkLst>
        </pc:spChg>
        <pc:spChg chg="del">
          <ac:chgData name="sanaz sanaz" userId="966e3d1ac9450c93" providerId="LiveId" clId="{1D245F14-24F6-4440-B371-E8645D8FC164}" dt="2019-09-06T09:49:12.381" v="55" actId="478"/>
          <ac:spMkLst>
            <pc:docMk/>
            <pc:sldMk cId="1786097481" sldId="257"/>
            <ac:spMk id="6" creationId="{00000000-0000-0000-0000-000000000000}"/>
          </ac:spMkLst>
        </pc:spChg>
        <pc:spChg chg="add mod">
          <ac:chgData name="sanaz sanaz" userId="966e3d1ac9450c93" providerId="LiveId" clId="{1D245F14-24F6-4440-B371-E8645D8FC164}" dt="2019-09-06T09:56:43.364" v="279" actId="1076"/>
          <ac:spMkLst>
            <pc:docMk/>
            <pc:sldMk cId="1786097481" sldId="257"/>
            <ac:spMk id="7" creationId="{D96042EE-0DBE-4BEB-ACFD-FBC6B9A5CD50}"/>
          </ac:spMkLst>
        </pc:spChg>
        <pc:spChg chg="add mod">
          <ac:chgData name="sanaz sanaz" userId="966e3d1ac9450c93" providerId="LiveId" clId="{1D245F14-24F6-4440-B371-E8645D8FC164}" dt="2019-09-06T10:14:59.602" v="356" actId="1076"/>
          <ac:spMkLst>
            <pc:docMk/>
            <pc:sldMk cId="1786097481" sldId="257"/>
            <ac:spMk id="9" creationId="{6DA37204-8941-47AB-BE32-34B833F199DA}"/>
          </ac:spMkLst>
        </pc:spChg>
        <pc:spChg chg="add del mod">
          <ac:chgData name="sanaz sanaz" userId="966e3d1ac9450c93" providerId="LiveId" clId="{1D245F14-24F6-4440-B371-E8645D8FC164}" dt="2019-09-06T10:15:27.376" v="360" actId="478"/>
          <ac:spMkLst>
            <pc:docMk/>
            <pc:sldMk cId="1786097481" sldId="257"/>
            <ac:spMk id="11" creationId="{3850B3E6-2624-4EFB-BA44-11FF92962179}"/>
          </ac:spMkLst>
        </pc:spChg>
        <pc:spChg chg="add mod">
          <ac:chgData name="sanaz sanaz" userId="966e3d1ac9450c93" providerId="LiveId" clId="{1D245F14-24F6-4440-B371-E8645D8FC164}" dt="2019-09-06T10:16:00.686" v="402" actId="1076"/>
          <ac:spMkLst>
            <pc:docMk/>
            <pc:sldMk cId="1786097481" sldId="257"/>
            <ac:spMk id="12" creationId="{312C8531-8ADB-4253-A062-D8E5F02C8FB9}"/>
          </ac:spMkLst>
        </pc:spChg>
        <pc:picChg chg="add mod">
          <ac:chgData name="sanaz sanaz" userId="966e3d1ac9450c93" providerId="LiveId" clId="{1D245F14-24F6-4440-B371-E8645D8FC164}" dt="2019-09-06T10:14:52.129" v="355" actId="14100"/>
          <ac:picMkLst>
            <pc:docMk/>
            <pc:sldMk cId="1786097481" sldId="257"/>
            <ac:picMk id="8" creationId="{2ABBE8BD-D4F6-485C-85AE-1C6877CD6F08}"/>
          </ac:picMkLst>
        </pc:picChg>
        <pc:picChg chg="add mod">
          <ac:chgData name="sanaz sanaz" userId="966e3d1ac9450c93" providerId="LiveId" clId="{1D245F14-24F6-4440-B371-E8645D8FC164}" dt="2019-09-06T10:15:03.822" v="357" actId="1076"/>
          <ac:picMkLst>
            <pc:docMk/>
            <pc:sldMk cId="1786097481" sldId="257"/>
            <ac:picMk id="10" creationId="{F1F2AAF9-4699-40C5-9FC5-CDD1CC1D6BF1}"/>
          </ac:picMkLst>
        </pc:picChg>
      </pc:sldChg>
      <pc:sldChg chg="delSp modSp">
        <pc:chgData name="sanaz sanaz" userId="966e3d1ac9450c93" providerId="LiveId" clId="{1D245F14-24F6-4440-B371-E8645D8FC164}" dt="2019-09-06T11:50:15.389" v="1621" actId="207"/>
        <pc:sldMkLst>
          <pc:docMk/>
          <pc:sldMk cId="2179187587" sldId="258"/>
        </pc:sldMkLst>
        <pc:spChg chg="mod">
          <ac:chgData name="sanaz sanaz" userId="966e3d1ac9450c93" providerId="LiveId" clId="{1D245F14-24F6-4440-B371-E8645D8FC164}" dt="2019-09-06T11:49:45.880" v="1620" actId="1076"/>
          <ac:spMkLst>
            <pc:docMk/>
            <pc:sldMk cId="2179187587" sldId="258"/>
            <ac:spMk id="2" creationId="{00000000-0000-0000-0000-000000000000}"/>
          </ac:spMkLst>
        </pc:spChg>
        <pc:spChg chg="mod">
          <ac:chgData name="sanaz sanaz" userId="966e3d1ac9450c93" providerId="LiveId" clId="{1D245F14-24F6-4440-B371-E8645D8FC164}" dt="2019-09-06T11:50:15.389" v="1621" actId="207"/>
          <ac:spMkLst>
            <pc:docMk/>
            <pc:sldMk cId="2179187587" sldId="258"/>
            <ac:spMk id="3" creationId="{00000000-0000-0000-0000-000000000000}"/>
          </ac:spMkLst>
        </pc:spChg>
        <pc:spChg chg="del mod">
          <ac:chgData name="sanaz sanaz" userId="966e3d1ac9450c93" providerId="LiveId" clId="{1D245F14-24F6-4440-B371-E8645D8FC164}" dt="2019-09-06T10:21:40.449" v="541" actId="478"/>
          <ac:spMkLst>
            <pc:docMk/>
            <pc:sldMk cId="2179187587" sldId="258"/>
            <ac:spMk id="4" creationId="{00000000-0000-0000-0000-000000000000}"/>
          </ac:spMkLst>
        </pc:spChg>
        <pc:spChg chg="del">
          <ac:chgData name="sanaz sanaz" userId="966e3d1ac9450c93" providerId="LiveId" clId="{1D245F14-24F6-4440-B371-E8645D8FC164}" dt="2019-09-06T10:21:43.571" v="542" actId="478"/>
          <ac:spMkLst>
            <pc:docMk/>
            <pc:sldMk cId="2179187587" sldId="258"/>
            <ac:spMk id="5" creationId="{00000000-0000-0000-0000-000000000000}"/>
          </ac:spMkLst>
        </pc:spChg>
      </pc:sldChg>
      <pc:sldChg chg="addSp delSp modSp">
        <pc:chgData name="sanaz sanaz" userId="966e3d1ac9450c93" providerId="LiveId" clId="{1D245F14-24F6-4440-B371-E8645D8FC164}" dt="2019-09-06T11:57:25.959" v="1725" actId="1076"/>
        <pc:sldMkLst>
          <pc:docMk/>
          <pc:sldMk cId="94465279" sldId="259"/>
        </pc:sldMkLst>
        <pc:spChg chg="mod">
          <ac:chgData name="sanaz sanaz" userId="966e3d1ac9450c93" providerId="LiveId" clId="{1D245F14-24F6-4440-B371-E8645D8FC164}" dt="2019-09-06T11:57:06.389" v="1721" actId="1076"/>
          <ac:spMkLst>
            <pc:docMk/>
            <pc:sldMk cId="94465279" sldId="259"/>
            <ac:spMk id="2" creationId="{00000000-0000-0000-0000-000000000000}"/>
          </ac:spMkLst>
        </pc:spChg>
        <pc:spChg chg="mod">
          <ac:chgData name="sanaz sanaz" userId="966e3d1ac9450c93" providerId="LiveId" clId="{1D245F14-24F6-4440-B371-E8645D8FC164}" dt="2019-09-06T11:56:55.144" v="1718" actId="1076"/>
          <ac:spMkLst>
            <pc:docMk/>
            <pc:sldMk cId="94465279" sldId="259"/>
            <ac:spMk id="3" creationId="{00000000-0000-0000-0000-000000000000}"/>
          </ac:spMkLst>
        </pc:spChg>
        <pc:spChg chg="del mod">
          <ac:chgData name="sanaz sanaz" userId="966e3d1ac9450c93" providerId="LiveId" clId="{1D245F14-24F6-4440-B371-E8645D8FC164}" dt="2019-09-06T10:21:50.724" v="544" actId="478"/>
          <ac:spMkLst>
            <pc:docMk/>
            <pc:sldMk cId="94465279" sldId="259"/>
            <ac:spMk id="4" creationId="{00000000-0000-0000-0000-000000000000}"/>
          </ac:spMkLst>
        </pc:spChg>
        <pc:spChg chg="mod">
          <ac:chgData name="sanaz sanaz" userId="966e3d1ac9450c93" providerId="LiveId" clId="{1D245F14-24F6-4440-B371-E8645D8FC164}" dt="2019-09-06T11:57:17.485" v="1723" actId="1076"/>
          <ac:spMkLst>
            <pc:docMk/>
            <pc:sldMk cId="94465279" sldId="259"/>
            <ac:spMk id="5" creationId="{00000000-0000-0000-0000-000000000000}"/>
          </ac:spMkLst>
        </pc:spChg>
        <pc:spChg chg="del">
          <ac:chgData name="sanaz sanaz" userId="966e3d1ac9450c93" providerId="LiveId" clId="{1D245F14-24F6-4440-B371-E8645D8FC164}" dt="2019-09-06T10:21:53.385" v="545" actId="478"/>
          <ac:spMkLst>
            <pc:docMk/>
            <pc:sldMk cId="94465279" sldId="259"/>
            <ac:spMk id="6" creationId="{00000000-0000-0000-0000-000000000000}"/>
          </ac:spMkLst>
        </pc:spChg>
        <pc:spChg chg="add mod">
          <ac:chgData name="sanaz sanaz" userId="966e3d1ac9450c93" providerId="LiveId" clId="{1D245F14-24F6-4440-B371-E8645D8FC164}" dt="2019-09-06T11:57:25.959" v="1725" actId="1076"/>
          <ac:spMkLst>
            <pc:docMk/>
            <pc:sldMk cId="94465279" sldId="259"/>
            <ac:spMk id="9" creationId="{02DC2DB8-F65F-4EE0-A7BC-6B9479CD8554}"/>
          </ac:spMkLst>
        </pc:spChg>
        <pc:picChg chg="add mod">
          <ac:chgData name="sanaz sanaz" userId="966e3d1ac9450c93" providerId="LiveId" clId="{1D245F14-24F6-4440-B371-E8645D8FC164}" dt="2019-09-06T10:26:43.216" v="602" actId="1076"/>
          <ac:picMkLst>
            <pc:docMk/>
            <pc:sldMk cId="94465279" sldId="259"/>
            <ac:picMk id="7" creationId="{27653661-93C4-4C41-906A-BEBBCED0B2C4}"/>
          </ac:picMkLst>
        </pc:picChg>
        <pc:picChg chg="add mod">
          <ac:chgData name="sanaz sanaz" userId="966e3d1ac9450c93" providerId="LiveId" clId="{1D245F14-24F6-4440-B371-E8645D8FC164}" dt="2019-09-06T11:57:20.828" v="1724" actId="1076"/>
          <ac:picMkLst>
            <pc:docMk/>
            <pc:sldMk cId="94465279" sldId="259"/>
            <ac:picMk id="8" creationId="{8DE69B1D-F30A-40D1-9B4C-940D00D132CC}"/>
          </ac:picMkLst>
        </pc:picChg>
      </pc:sldChg>
      <pc:sldChg chg="addSp delSp modSp">
        <pc:chgData name="sanaz sanaz" userId="966e3d1ac9450c93" providerId="LiveId" clId="{1D245F14-24F6-4440-B371-E8645D8FC164}" dt="2019-09-06T11:51:18.488" v="1630" actId="207"/>
        <pc:sldMkLst>
          <pc:docMk/>
          <pc:sldMk cId="2663129352" sldId="260"/>
        </pc:sldMkLst>
        <pc:spChg chg="mod">
          <ac:chgData name="sanaz sanaz" userId="966e3d1ac9450c93" providerId="LiveId" clId="{1D245F14-24F6-4440-B371-E8645D8FC164}" dt="2019-09-06T11:50:56.523" v="1625" actId="207"/>
          <ac:spMkLst>
            <pc:docMk/>
            <pc:sldMk cId="2663129352" sldId="260"/>
            <ac:spMk id="2" creationId="{00000000-0000-0000-0000-000000000000}"/>
          </ac:spMkLst>
        </pc:spChg>
        <pc:spChg chg="mod">
          <ac:chgData name="sanaz sanaz" userId="966e3d1ac9450c93" providerId="LiveId" clId="{1D245F14-24F6-4440-B371-E8645D8FC164}" dt="2019-09-06T11:51:07.596" v="1626" actId="207"/>
          <ac:spMkLst>
            <pc:docMk/>
            <pc:sldMk cId="2663129352" sldId="260"/>
            <ac:spMk id="3" creationId="{00000000-0000-0000-0000-000000000000}"/>
          </ac:spMkLst>
        </pc:spChg>
        <pc:spChg chg="del mod">
          <ac:chgData name="sanaz sanaz" userId="966e3d1ac9450c93" providerId="LiveId" clId="{1D245F14-24F6-4440-B371-E8645D8FC164}" dt="2019-09-06T11:51:10.431" v="1628" actId="478"/>
          <ac:spMkLst>
            <pc:docMk/>
            <pc:sldMk cId="2663129352" sldId="260"/>
            <ac:spMk id="4" creationId="{00000000-0000-0000-0000-000000000000}"/>
          </ac:spMkLst>
        </pc:spChg>
        <pc:spChg chg="del">
          <ac:chgData name="sanaz sanaz" userId="966e3d1ac9450c93" providerId="LiveId" clId="{1D245F14-24F6-4440-B371-E8645D8FC164}" dt="2019-09-06T10:30:20.582" v="767" actId="931"/>
          <ac:spMkLst>
            <pc:docMk/>
            <pc:sldMk cId="2663129352" sldId="260"/>
            <ac:spMk id="5" creationId="{00000000-0000-0000-0000-000000000000}"/>
          </ac:spMkLst>
        </pc:spChg>
        <pc:spChg chg="mod">
          <ac:chgData name="sanaz sanaz" userId="966e3d1ac9450c93" providerId="LiveId" clId="{1D245F14-24F6-4440-B371-E8645D8FC164}" dt="2019-09-06T11:51:18.488" v="1630" actId="207"/>
          <ac:spMkLst>
            <pc:docMk/>
            <pc:sldMk cId="2663129352" sldId="260"/>
            <ac:spMk id="6" creationId="{00000000-0000-0000-0000-000000000000}"/>
          </ac:spMkLst>
        </pc:spChg>
        <pc:spChg chg="del">
          <ac:chgData name="sanaz sanaz" userId="966e3d1ac9450c93" providerId="LiveId" clId="{1D245F14-24F6-4440-B371-E8645D8FC164}" dt="2019-09-06T11:51:13.023" v="1629" actId="478"/>
          <ac:spMkLst>
            <pc:docMk/>
            <pc:sldMk cId="2663129352" sldId="260"/>
            <ac:spMk id="7" creationId="{00000000-0000-0000-0000-000000000000}"/>
          </ac:spMkLst>
        </pc:spChg>
        <pc:picChg chg="add mod">
          <ac:chgData name="sanaz sanaz" userId="966e3d1ac9450c93" providerId="LiveId" clId="{1D245F14-24F6-4440-B371-E8645D8FC164}" dt="2019-09-06T10:30:36.523" v="772" actId="14100"/>
          <ac:picMkLst>
            <pc:docMk/>
            <pc:sldMk cId="2663129352" sldId="260"/>
            <ac:picMk id="9" creationId="{CA88CFA3-3DE5-401A-BECD-1FA55AF0F241}"/>
          </ac:picMkLst>
        </pc:picChg>
      </pc:sldChg>
      <pc:sldChg chg="addSp delSp modSp">
        <pc:chgData name="sanaz sanaz" userId="966e3d1ac9450c93" providerId="LiveId" clId="{1D245F14-24F6-4440-B371-E8645D8FC164}" dt="2019-09-06T11:57:53.409" v="1726" actId="207"/>
        <pc:sldMkLst>
          <pc:docMk/>
          <pc:sldMk cId="1548537219" sldId="261"/>
        </pc:sldMkLst>
        <pc:spChg chg="del">
          <ac:chgData name="sanaz sanaz" userId="966e3d1ac9450c93" providerId="LiveId" clId="{1D245F14-24F6-4440-B371-E8645D8FC164}" dt="2019-09-06T10:31:40.688" v="829" actId="478"/>
          <ac:spMkLst>
            <pc:docMk/>
            <pc:sldMk cId="1548537219" sldId="261"/>
            <ac:spMk id="2" creationId="{00000000-0000-0000-0000-000000000000}"/>
          </ac:spMkLst>
        </pc:spChg>
        <pc:spChg chg="mod">
          <ac:chgData name="sanaz sanaz" userId="966e3d1ac9450c93" providerId="LiveId" clId="{1D245F14-24F6-4440-B371-E8645D8FC164}" dt="2019-09-06T11:57:53.409" v="1726" actId="207"/>
          <ac:spMkLst>
            <pc:docMk/>
            <pc:sldMk cId="1548537219" sldId="261"/>
            <ac:spMk id="3" creationId="{00000000-0000-0000-0000-000000000000}"/>
          </ac:spMkLst>
        </pc:spChg>
        <pc:spChg chg="del mod">
          <ac:chgData name="sanaz sanaz" userId="966e3d1ac9450c93" providerId="LiveId" clId="{1D245F14-24F6-4440-B371-E8645D8FC164}" dt="2019-09-06T10:32:32.993" v="844" actId="478"/>
          <ac:spMkLst>
            <pc:docMk/>
            <pc:sldMk cId="1548537219" sldId="261"/>
            <ac:spMk id="4" creationId="{00000000-0000-0000-0000-000000000000}"/>
          </ac:spMkLst>
        </pc:spChg>
        <pc:spChg chg="del">
          <ac:chgData name="sanaz sanaz" userId="966e3d1ac9450c93" providerId="LiveId" clId="{1D245F14-24F6-4440-B371-E8645D8FC164}" dt="2019-09-06T10:31:43.534" v="830" actId="478"/>
          <ac:spMkLst>
            <pc:docMk/>
            <pc:sldMk cId="1548537219" sldId="261"/>
            <ac:spMk id="5" creationId="{00000000-0000-0000-0000-000000000000}"/>
          </ac:spMkLst>
        </pc:spChg>
        <pc:spChg chg="del">
          <ac:chgData name="sanaz sanaz" userId="966e3d1ac9450c93" providerId="LiveId" clId="{1D245F14-24F6-4440-B371-E8645D8FC164}" dt="2019-09-06T10:31:47.671" v="831" actId="478"/>
          <ac:spMkLst>
            <pc:docMk/>
            <pc:sldMk cId="1548537219" sldId="261"/>
            <ac:spMk id="6" creationId="{00000000-0000-0000-0000-000000000000}"/>
          </ac:spMkLst>
        </pc:spChg>
        <pc:spChg chg="del">
          <ac:chgData name="sanaz sanaz" userId="966e3d1ac9450c93" providerId="LiveId" clId="{1D245F14-24F6-4440-B371-E8645D8FC164}" dt="2019-09-06T10:32:35.311" v="845" actId="478"/>
          <ac:spMkLst>
            <pc:docMk/>
            <pc:sldMk cId="1548537219" sldId="261"/>
            <ac:spMk id="7" creationId="{00000000-0000-0000-0000-000000000000}"/>
          </ac:spMkLst>
        </pc:spChg>
        <pc:spChg chg="add mod">
          <ac:chgData name="sanaz sanaz" userId="966e3d1ac9450c93" providerId="LiveId" clId="{1D245F14-24F6-4440-B371-E8645D8FC164}" dt="2019-09-06T11:51:35.698" v="1631" actId="207"/>
          <ac:spMkLst>
            <pc:docMk/>
            <pc:sldMk cId="1548537219" sldId="261"/>
            <ac:spMk id="10" creationId="{23CDFFCC-89D8-47B7-81A2-B2AFB9CAD32B}"/>
          </ac:spMkLst>
        </pc:spChg>
        <pc:picChg chg="add mod">
          <ac:chgData name="sanaz sanaz" userId="966e3d1ac9450c93" providerId="LiveId" clId="{1D245F14-24F6-4440-B371-E8645D8FC164}" dt="2019-09-06T10:32:30.725" v="842" actId="1076"/>
          <ac:picMkLst>
            <pc:docMk/>
            <pc:sldMk cId="1548537219" sldId="261"/>
            <ac:picMk id="9" creationId="{26125038-9935-43AC-9D55-925C9A21B8E3}"/>
          </ac:picMkLst>
        </pc:picChg>
      </pc:sldChg>
      <pc:sldChg chg="addSp delSp modSp">
        <pc:chgData name="sanaz sanaz" userId="966e3d1ac9450c93" providerId="LiveId" clId="{1D245F14-24F6-4440-B371-E8645D8FC164}" dt="2019-09-06T11:51:46.855" v="1633" actId="207"/>
        <pc:sldMkLst>
          <pc:docMk/>
          <pc:sldMk cId="1933405525" sldId="262"/>
        </pc:sldMkLst>
        <pc:spChg chg="del mod">
          <ac:chgData name="sanaz sanaz" userId="966e3d1ac9450c93" providerId="LiveId" clId="{1D245F14-24F6-4440-B371-E8645D8FC164}" dt="2019-09-06T10:36:05.614" v="873" actId="478"/>
          <ac:spMkLst>
            <pc:docMk/>
            <pc:sldMk cId="1933405525" sldId="262"/>
            <ac:spMk id="2" creationId="{00000000-0000-0000-0000-000000000000}"/>
          </ac:spMkLst>
        </pc:spChg>
        <pc:spChg chg="del mod">
          <ac:chgData name="sanaz sanaz" userId="966e3d1ac9450c93" providerId="LiveId" clId="{1D245F14-24F6-4440-B371-E8645D8FC164}" dt="2019-09-06T10:41:30.385" v="905" actId="931"/>
          <ac:spMkLst>
            <pc:docMk/>
            <pc:sldMk cId="1933405525" sldId="262"/>
            <ac:spMk id="3" creationId="{00000000-0000-0000-0000-000000000000}"/>
          </ac:spMkLst>
        </pc:spChg>
        <pc:spChg chg="del">
          <ac:chgData name="sanaz sanaz" userId="966e3d1ac9450c93" providerId="LiveId" clId="{1D245F14-24F6-4440-B371-E8645D8FC164}" dt="2019-09-06T10:37:36.668" v="878" actId="478"/>
          <ac:spMkLst>
            <pc:docMk/>
            <pc:sldMk cId="1933405525" sldId="262"/>
            <ac:spMk id="4" creationId="{00000000-0000-0000-0000-000000000000}"/>
          </ac:spMkLst>
        </pc:spChg>
        <pc:spChg chg="del">
          <ac:chgData name="sanaz sanaz" userId="966e3d1ac9450c93" providerId="LiveId" clId="{1D245F14-24F6-4440-B371-E8645D8FC164}" dt="2019-09-06T10:36:09.409" v="874" actId="478"/>
          <ac:spMkLst>
            <pc:docMk/>
            <pc:sldMk cId="1933405525" sldId="262"/>
            <ac:spMk id="5" creationId="{00000000-0000-0000-0000-000000000000}"/>
          </ac:spMkLst>
        </pc:spChg>
        <pc:spChg chg="add del mod">
          <ac:chgData name="sanaz sanaz" userId="966e3d1ac9450c93" providerId="LiveId" clId="{1D245F14-24F6-4440-B371-E8645D8FC164}" dt="2019-09-06T10:37:36.674" v="880"/>
          <ac:spMkLst>
            <pc:docMk/>
            <pc:sldMk cId="1933405525" sldId="262"/>
            <ac:spMk id="6" creationId="{6F9C6393-B2C3-45FA-8853-2D02CC8BE2B3}"/>
          </ac:spMkLst>
        </pc:spChg>
        <pc:spChg chg="add mod">
          <ac:chgData name="sanaz sanaz" userId="966e3d1ac9450c93" providerId="LiveId" clId="{1D245F14-24F6-4440-B371-E8645D8FC164}" dt="2019-09-06T11:51:46.855" v="1633" actId="207"/>
          <ac:spMkLst>
            <pc:docMk/>
            <pc:sldMk cId="1933405525" sldId="262"/>
            <ac:spMk id="7" creationId="{E7595D82-1650-4F01-A185-BAAD34F5726B}"/>
          </ac:spMkLst>
        </pc:spChg>
        <pc:spChg chg="add mod">
          <ac:chgData name="sanaz sanaz" userId="966e3d1ac9450c93" providerId="LiveId" clId="{1D245F14-24F6-4440-B371-E8645D8FC164}" dt="2019-09-06T11:51:46.855" v="1633" actId="207"/>
          <ac:spMkLst>
            <pc:docMk/>
            <pc:sldMk cId="1933405525" sldId="262"/>
            <ac:spMk id="8" creationId="{38A12549-A75B-47D5-9713-9DB53F5AC106}"/>
          </ac:spMkLst>
        </pc:spChg>
        <pc:spChg chg="add mod">
          <ac:chgData name="sanaz sanaz" userId="966e3d1ac9450c93" providerId="LiveId" clId="{1D245F14-24F6-4440-B371-E8645D8FC164}" dt="2019-09-06T10:54:59.102" v="1158" actId="1076"/>
          <ac:spMkLst>
            <pc:docMk/>
            <pc:sldMk cId="1933405525" sldId="262"/>
            <ac:spMk id="11" creationId="{45ED6BB3-C3D4-4981-A88D-45A2FE1500DD}"/>
          </ac:spMkLst>
        </pc:spChg>
        <pc:spChg chg="add del mod">
          <ac:chgData name="sanaz sanaz" userId="966e3d1ac9450c93" providerId="LiveId" clId="{1D245F14-24F6-4440-B371-E8645D8FC164}" dt="2019-09-06T10:57:14.808" v="1185" actId="478"/>
          <ac:spMkLst>
            <pc:docMk/>
            <pc:sldMk cId="1933405525" sldId="262"/>
            <ac:spMk id="13" creationId="{9B2974F5-B87C-459B-9DBC-B25BE95E1792}"/>
          </ac:spMkLst>
        </pc:spChg>
        <pc:picChg chg="add del mod">
          <ac:chgData name="sanaz sanaz" userId="966e3d1ac9450c93" providerId="LiveId" clId="{1D245F14-24F6-4440-B371-E8645D8FC164}" dt="2019-09-06T10:57:11.326" v="1184" actId="478"/>
          <ac:picMkLst>
            <pc:docMk/>
            <pc:sldMk cId="1933405525" sldId="262"/>
            <ac:picMk id="10" creationId="{E2E8A9AC-448F-4F4A-845C-0B57C65DBF1C}"/>
          </ac:picMkLst>
        </pc:picChg>
        <pc:picChg chg="add mod">
          <ac:chgData name="sanaz sanaz" userId="966e3d1ac9450c93" providerId="LiveId" clId="{1D245F14-24F6-4440-B371-E8645D8FC164}" dt="2019-09-06T10:57:29.172" v="1189" actId="1076"/>
          <ac:picMkLst>
            <pc:docMk/>
            <pc:sldMk cId="1933405525" sldId="262"/>
            <ac:picMk id="15" creationId="{4556CDB5-39AA-4772-8B19-5485E22DB1F3}"/>
          </ac:picMkLst>
        </pc:picChg>
      </pc:sldChg>
      <pc:sldChg chg="addSp delSp modSp">
        <pc:chgData name="sanaz sanaz" userId="966e3d1ac9450c93" providerId="LiveId" clId="{1D245F14-24F6-4440-B371-E8645D8FC164}" dt="2019-09-06T11:51:56.323" v="1634" actId="207"/>
        <pc:sldMkLst>
          <pc:docMk/>
          <pc:sldMk cId="391101801" sldId="263"/>
        </pc:sldMkLst>
        <pc:spChg chg="del mod">
          <ac:chgData name="sanaz sanaz" userId="966e3d1ac9450c93" providerId="LiveId" clId="{1D245F14-24F6-4440-B371-E8645D8FC164}" dt="2019-09-06T10:42:18.022" v="914" actId="478"/>
          <ac:spMkLst>
            <pc:docMk/>
            <pc:sldMk cId="391101801" sldId="263"/>
            <ac:spMk id="2" creationId="{00000000-0000-0000-0000-000000000000}"/>
          </ac:spMkLst>
        </pc:spChg>
        <pc:spChg chg="del">
          <ac:chgData name="sanaz sanaz" userId="966e3d1ac9450c93" providerId="LiveId" clId="{1D245F14-24F6-4440-B371-E8645D8FC164}" dt="2019-09-06T10:42:13.438" v="911" actId="478"/>
          <ac:spMkLst>
            <pc:docMk/>
            <pc:sldMk cId="391101801" sldId="263"/>
            <ac:spMk id="3" creationId="{00000000-0000-0000-0000-000000000000}"/>
          </ac:spMkLst>
        </pc:spChg>
        <pc:spChg chg="del">
          <ac:chgData name="sanaz sanaz" userId="966e3d1ac9450c93" providerId="LiveId" clId="{1D245F14-24F6-4440-B371-E8645D8FC164}" dt="2019-09-06T10:42:25.841" v="917" actId="478"/>
          <ac:spMkLst>
            <pc:docMk/>
            <pc:sldMk cId="391101801" sldId="263"/>
            <ac:spMk id="4" creationId="{00000000-0000-0000-0000-000000000000}"/>
          </ac:spMkLst>
        </pc:spChg>
        <pc:spChg chg="del">
          <ac:chgData name="sanaz sanaz" userId="966e3d1ac9450c93" providerId="LiveId" clId="{1D245F14-24F6-4440-B371-E8645D8FC164}" dt="2019-09-06T10:42:15.720" v="912" actId="478"/>
          <ac:spMkLst>
            <pc:docMk/>
            <pc:sldMk cId="391101801" sldId="263"/>
            <ac:spMk id="5" creationId="{00000000-0000-0000-0000-000000000000}"/>
          </ac:spMkLst>
        </pc:spChg>
        <pc:spChg chg="del">
          <ac:chgData name="sanaz sanaz" userId="966e3d1ac9450c93" providerId="LiveId" clId="{1D245F14-24F6-4440-B371-E8645D8FC164}" dt="2019-09-06T10:42:23.661" v="916" actId="478"/>
          <ac:spMkLst>
            <pc:docMk/>
            <pc:sldMk cId="391101801" sldId="263"/>
            <ac:spMk id="6" creationId="{00000000-0000-0000-0000-000000000000}"/>
          </ac:spMkLst>
        </pc:spChg>
        <pc:spChg chg="del">
          <ac:chgData name="sanaz sanaz" userId="966e3d1ac9450c93" providerId="LiveId" clId="{1D245F14-24F6-4440-B371-E8645D8FC164}" dt="2019-09-06T10:42:20.992" v="915" actId="478"/>
          <ac:spMkLst>
            <pc:docMk/>
            <pc:sldMk cId="391101801" sldId="263"/>
            <ac:spMk id="7" creationId="{00000000-0000-0000-0000-000000000000}"/>
          </ac:spMkLst>
        </pc:spChg>
        <pc:spChg chg="add del mod">
          <ac:chgData name="sanaz sanaz" userId="966e3d1ac9450c93" providerId="LiveId" clId="{1D245F14-24F6-4440-B371-E8645D8FC164}" dt="2019-09-06T10:50:41.576" v="1004" actId="478"/>
          <ac:spMkLst>
            <pc:docMk/>
            <pc:sldMk cId="391101801" sldId="263"/>
            <ac:spMk id="8" creationId="{9647C5F7-5C7B-424D-8001-630F9E34DD21}"/>
          </ac:spMkLst>
        </pc:spChg>
        <pc:spChg chg="add mod">
          <ac:chgData name="sanaz sanaz" userId="966e3d1ac9450c93" providerId="LiveId" clId="{1D245F14-24F6-4440-B371-E8645D8FC164}" dt="2019-09-06T11:51:56.323" v="1634" actId="207"/>
          <ac:spMkLst>
            <pc:docMk/>
            <pc:sldMk cId="391101801" sldId="263"/>
            <ac:spMk id="11" creationId="{F6C17366-B14A-41C7-8E93-6F74638E8D3B}"/>
          </ac:spMkLst>
        </pc:spChg>
        <pc:spChg chg="add mod">
          <ac:chgData name="sanaz sanaz" userId="966e3d1ac9450c93" providerId="LiveId" clId="{1D245F14-24F6-4440-B371-E8645D8FC164}" dt="2019-09-06T11:51:56.323" v="1634" actId="207"/>
          <ac:spMkLst>
            <pc:docMk/>
            <pc:sldMk cId="391101801" sldId="263"/>
            <ac:spMk id="14" creationId="{285E324C-AC3F-4742-8423-182F6EE480E5}"/>
          </ac:spMkLst>
        </pc:spChg>
        <pc:picChg chg="add del mod">
          <ac:chgData name="sanaz sanaz" userId="966e3d1ac9450c93" providerId="LiveId" clId="{1D245F14-24F6-4440-B371-E8645D8FC164}" dt="2019-09-06T10:48:49.065" v="966" actId="478"/>
          <ac:picMkLst>
            <pc:docMk/>
            <pc:sldMk cId="391101801" sldId="263"/>
            <ac:picMk id="10" creationId="{6FB8A9E7-1E05-4A3F-889A-48AD2F61E55A}"/>
          </ac:picMkLst>
        </pc:picChg>
        <pc:picChg chg="add mod">
          <ac:chgData name="sanaz sanaz" userId="966e3d1ac9450c93" providerId="LiveId" clId="{1D245F14-24F6-4440-B371-E8645D8FC164}" dt="2019-09-06T10:50:53.273" v="1007" actId="14100"/>
          <ac:picMkLst>
            <pc:docMk/>
            <pc:sldMk cId="391101801" sldId="263"/>
            <ac:picMk id="13" creationId="{966097E0-8F42-413D-93E0-E6833E2CBCAC}"/>
          </ac:picMkLst>
        </pc:picChg>
      </pc:sldChg>
      <pc:sldChg chg="addSp delSp modSp">
        <pc:chgData name="sanaz sanaz" userId="966e3d1ac9450c93" providerId="LiveId" clId="{1D245F14-24F6-4440-B371-E8645D8FC164}" dt="2019-09-06T11:52:04.092" v="1635" actId="207"/>
        <pc:sldMkLst>
          <pc:docMk/>
          <pc:sldMk cId="2304087987" sldId="264"/>
        </pc:sldMkLst>
        <pc:spChg chg="del">
          <ac:chgData name="sanaz sanaz" userId="966e3d1ac9450c93" providerId="LiveId" clId="{1D245F14-24F6-4440-B371-E8645D8FC164}" dt="2019-09-06T10:53:45.054" v="1149" actId="478"/>
          <ac:spMkLst>
            <pc:docMk/>
            <pc:sldMk cId="2304087987" sldId="264"/>
            <ac:spMk id="2" creationId="{00000000-0000-0000-0000-000000000000}"/>
          </ac:spMkLst>
        </pc:spChg>
        <pc:spChg chg="del">
          <ac:chgData name="sanaz sanaz" userId="966e3d1ac9450c93" providerId="LiveId" clId="{1D245F14-24F6-4440-B371-E8645D8FC164}" dt="2019-09-06T10:53:48.516" v="1150" actId="478"/>
          <ac:spMkLst>
            <pc:docMk/>
            <pc:sldMk cId="2304087987" sldId="264"/>
            <ac:spMk id="3" creationId="{00000000-0000-0000-0000-000000000000}"/>
          </ac:spMkLst>
        </pc:spChg>
        <pc:spChg chg="add mod">
          <ac:chgData name="sanaz sanaz" userId="966e3d1ac9450c93" providerId="LiveId" clId="{1D245F14-24F6-4440-B371-E8645D8FC164}" dt="2019-09-06T11:52:04.092" v="1635" actId="207"/>
          <ac:spMkLst>
            <pc:docMk/>
            <pc:sldMk cId="2304087987" sldId="264"/>
            <ac:spMk id="4" creationId="{8CE1F398-546F-4F22-AFB9-C27765A459EA}"/>
          </ac:spMkLst>
        </pc:spChg>
        <pc:spChg chg="add mod">
          <ac:chgData name="sanaz sanaz" userId="966e3d1ac9450c93" providerId="LiveId" clId="{1D245F14-24F6-4440-B371-E8645D8FC164}" dt="2019-09-06T11:52:04.092" v="1635" actId="207"/>
          <ac:spMkLst>
            <pc:docMk/>
            <pc:sldMk cId="2304087987" sldId="264"/>
            <ac:spMk id="7" creationId="{1AC9F7FE-7D99-4ADC-9E6E-067B1FD8373B}"/>
          </ac:spMkLst>
        </pc:spChg>
        <pc:picChg chg="add mod">
          <ac:chgData name="sanaz sanaz" userId="966e3d1ac9450c93" providerId="LiveId" clId="{1D245F14-24F6-4440-B371-E8645D8FC164}" dt="2019-09-06T10:54:02.353" v="1154" actId="1076"/>
          <ac:picMkLst>
            <pc:docMk/>
            <pc:sldMk cId="2304087987" sldId="264"/>
            <ac:picMk id="6" creationId="{455EAE6D-5B6D-4AB8-BA41-42E6470701EB}"/>
          </ac:picMkLst>
        </pc:picChg>
      </pc:sldChg>
      <pc:sldChg chg="addSp delSp modSp add">
        <pc:chgData name="sanaz sanaz" userId="966e3d1ac9450c93" providerId="LiveId" clId="{1D245F14-24F6-4440-B371-E8645D8FC164}" dt="2019-09-06T11:52:16.007" v="1636" actId="207"/>
        <pc:sldMkLst>
          <pc:docMk/>
          <pc:sldMk cId="3102059797" sldId="265"/>
        </pc:sldMkLst>
        <pc:spChg chg="del mod">
          <ac:chgData name="sanaz sanaz" userId="966e3d1ac9450c93" providerId="LiveId" clId="{1D245F14-24F6-4440-B371-E8645D8FC164}" dt="2019-09-06T10:55:09.827" v="1160" actId="478"/>
          <ac:spMkLst>
            <pc:docMk/>
            <pc:sldMk cId="3102059797" sldId="265"/>
            <ac:spMk id="2" creationId="{635608D5-D154-4AE4-98B1-5E8F65E4C7F1}"/>
          </ac:spMkLst>
        </pc:spChg>
        <pc:spChg chg="del">
          <ac:chgData name="sanaz sanaz" userId="966e3d1ac9450c93" providerId="LiveId" clId="{1D245F14-24F6-4440-B371-E8645D8FC164}" dt="2019-09-06T10:55:12.568" v="1161" actId="478"/>
          <ac:spMkLst>
            <pc:docMk/>
            <pc:sldMk cId="3102059797" sldId="265"/>
            <ac:spMk id="3" creationId="{9E020353-A804-4FB1-A60C-F61B8F5986AE}"/>
          </ac:spMkLst>
        </pc:spChg>
        <pc:spChg chg="add del">
          <ac:chgData name="sanaz sanaz" userId="966e3d1ac9450c93" providerId="LiveId" clId="{1D245F14-24F6-4440-B371-E8645D8FC164}" dt="2019-09-06T10:55:31.216" v="1165" actId="478"/>
          <ac:spMkLst>
            <pc:docMk/>
            <pc:sldMk cId="3102059797" sldId="265"/>
            <ac:spMk id="4" creationId="{BD255C3D-4A52-410D-A2C5-1F9932F15265}"/>
          </ac:spMkLst>
        </pc:spChg>
        <pc:spChg chg="add del mod">
          <ac:chgData name="sanaz sanaz" userId="966e3d1ac9450c93" providerId="LiveId" clId="{1D245F14-24F6-4440-B371-E8645D8FC164}" dt="2019-09-06T11:52:16.007" v="1636" actId="207"/>
          <ac:spMkLst>
            <pc:docMk/>
            <pc:sldMk cId="3102059797" sldId="265"/>
            <ac:spMk id="5" creationId="{7322432A-0139-429F-929A-C16FCB432ACB}"/>
          </ac:spMkLst>
        </pc:spChg>
        <pc:spChg chg="add del mod">
          <ac:chgData name="sanaz sanaz" userId="966e3d1ac9450c93" providerId="LiveId" clId="{1D245F14-24F6-4440-B371-E8645D8FC164}" dt="2019-09-06T11:52:16.007" v="1636" actId="207"/>
          <ac:spMkLst>
            <pc:docMk/>
            <pc:sldMk cId="3102059797" sldId="265"/>
            <ac:spMk id="6" creationId="{64E82841-F7B8-43BD-8F97-12EAB8CC8A99}"/>
          </ac:spMkLst>
        </pc:spChg>
        <pc:picChg chg="add mod">
          <ac:chgData name="sanaz sanaz" userId="966e3d1ac9450c93" providerId="LiveId" clId="{1D245F14-24F6-4440-B371-E8645D8FC164}" dt="2019-09-06T10:57:05.778" v="1183" actId="1076"/>
          <ac:picMkLst>
            <pc:docMk/>
            <pc:sldMk cId="3102059797" sldId="265"/>
            <ac:picMk id="8" creationId="{5C592838-FFC8-4ED3-B452-04704506A01C}"/>
          </ac:picMkLst>
        </pc:picChg>
      </pc:sldChg>
      <pc:sldChg chg="addSp delSp modSp add">
        <pc:chgData name="sanaz sanaz" userId="966e3d1ac9450c93" providerId="LiveId" clId="{1D245F14-24F6-4440-B371-E8645D8FC164}" dt="2019-09-06T11:52:25.469" v="1637" actId="207"/>
        <pc:sldMkLst>
          <pc:docMk/>
          <pc:sldMk cId="1806081227" sldId="266"/>
        </pc:sldMkLst>
        <pc:spChg chg="del mod">
          <ac:chgData name="sanaz sanaz" userId="966e3d1ac9450c93" providerId="LiveId" clId="{1D245F14-24F6-4440-B371-E8645D8FC164}" dt="2019-09-06T10:58:05.132" v="1213" actId="478"/>
          <ac:spMkLst>
            <pc:docMk/>
            <pc:sldMk cId="1806081227" sldId="266"/>
            <ac:spMk id="2" creationId="{7D8FED4C-A149-469D-A264-63EB6E64F721}"/>
          </ac:spMkLst>
        </pc:spChg>
        <pc:spChg chg="del">
          <ac:chgData name="sanaz sanaz" userId="966e3d1ac9450c93" providerId="LiveId" clId="{1D245F14-24F6-4440-B371-E8645D8FC164}" dt="2019-09-06T10:58:07.483" v="1214" actId="478"/>
          <ac:spMkLst>
            <pc:docMk/>
            <pc:sldMk cId="1806081227" sldId="266"/>
            <ac:spMk id="3" creationId="{68C87253-168A-4338-836F-C173360F742E}"/>
          </ac:spMkLst>
        </pc:spChg>
        <pc:spChg chg="add mod">
          <ac:chgData name="sanaz sanaz" userId="966e3d1ac9450c93" providerId="LiveId" clId="{1D245F14-24F6-4440-B371-E8645D8FC164}" dt="2019-09-06T11:52:25.469" v="1637" actId="207"/>
          <ac:spMkLst>
            <pc:docMk/>
            <pc:sldMk cId="1806081227" sldId="266"/>
            <ac:spMk id="4" creationId="{8F42FD1F-15EE-4582-B5E1-DD308D328D52}"/>
          </ac:spMkLst>
        </pc:spChg>
        <pc:spChg chg="add mod">
          <ac:chgData name="sanaz sanaz" userId="966e3d1ac9450c93" providerId="LiveId" clId="{1D245F14-24F6-4440-B371-E8645D8FC164}" dt="2019-09-06T11:52:25.469" v="1637" actId="207"/>
          <ac:spMkLst>
            <pc:docMk/>
            <pc:sldMk cId="1806081227" sldId="266"/>
            <ac:spMk id="5" creationId="{ACDC3C89-38E3-4C1C-B162-D5FD7A7CBE47}"/>
          </ac:spMkLst>
        </pc:spChg>
        <pc:picChg chg="add mod">
          <ac:chgData name="sanaz sanaz" userId="966e3d1ac9450c93" providerId="LiveId" clId="{1D245F14-24F6-4440-B371-E8645D8FC164}" dt="2019-09-06T11:01:14.253" v="1222" actId="14100"/>
          <ac:picMkLst>
            <pc:docMk/>
            <pc:sldMk cId="1806081227" sldId="266"/>
            <ac:picMk id="7" creationId="{487EAA8C-B667-4B66-9893-EBC83F1C3B7E}"/>
          </ac:picMkLst>
        </pc:picChg>
      </pc:sldChg>
      <pc:sldChg chg="addSp delSp modSp add">
        <pc:chgData name="sanaz sanaz" userId="966e3d1ac9450c93" providerId="LiveId" clId="{1D245F14-24F6-4440-B371-E8645D8FC164}" dt="2019-09-06T11:52:33.963" v="1638" actId="207"/>
        <pc:sldMkLst>
          <pc:docMk/>
          <pc:sldMk cId="1729880735" sldId="267"/>
        </pc:sldMkLst>
        <pc:spChg chg="del mod">
          <ac:chgData name="sanaz sanaz" userId="966e3d1ac9450c93" providerId="LiveId" clId="{1D245F14-24F6-4440-B371-E8645D8FC164}" dt="2019-09-06T11:03:16.233" v="1337" actId="478"/>
          <ac:spMkLst>
            <pc:docMk/>
            <pc:sldMk cId="1729880735" sldId="267"/>
            <ac:spMk id="2" creationId="{A1B88861-1E3D-4431-955D-C933678AD05F}"/>
          </ac:spMkLst>
        </pc:spChg>
        <pc:spChg chg="del">
          <ac:chgData name="sanaz sanaz" userId="966e3d1ac9450c93" providerId="LiveId" clId="{1D245F14-24F6-4440-B371-E8645D8FC164}" dt="2019-09-06T11:03:14.096" v="1335" actId="478"/>
          <ac:spMkLst>
            <pc:docMk/>
            <pc:sldMk cId="1729880735" sldId="267"/>
            <ac:spMk id="3" creationId="{2AB1922F-2656-4160-96F0-212BF164C53A}"/>
          </ac:spMkLst>
        </pc:spChg>
        <pc:spChg chg="add mod">
          <ac:chgData name="sanaz sanaz" userId="966e3d1ac9450c93" providerId="LiveId" clId="{1D245F14-24F6-4440-B371-E8645D8FC164}" dt="2019-09-06T11:52:33.963" v="1638" actId="207"/>
          <ac:spMkLst>
            <pc:docMk/>
            <pc:sldMk cId="1729880735" sldId="267"/>
            <ac:spMk id="4" creationId="{601EEC90-B7F4-4156-8EA2-666A9D9CC0F2}"/>
          </ac:spMkLst>
        </pc:spChg>
        <pc:spChg chg="add mod">
          <ac:chgData name="sanaz sanaz" userId="966e3d1ac9450c93" providerId="LiveId" clId="{1D245F14-24F6-4440-B371-E8645D8FC164}" dt="2019-09-06T11:52:33.963" v="1638" actId="207"/>
          <ac:spMkLst>
            <pc:docMk/>
            <pc:sldMk cId="1729880735" sldId="267"/>
            <ac:spMk id="5" creationId="{309DCFBA-F51D-481D-8733-BAE69182275F}"/>
          </ac:spMkLst>
        </pc:spChg>
        <pc:picChg chg="add mod">
          <ac:chgData name="sanaz sanaz" userId="966e3d1ac9450c93" providerId="LiveId" clId="{1D245F14-24F6-4440-B371-E8645D8FC164}" dt="2019-09-06T11:03:21.390" v="1338" actId="1076"/>
          <ac:picMkLst>
            <pc:docMk/>
            <pc:sldMk cId="1729880735" sldId="267"/>
            <ac:picMk id="7" creationId="{98EEAC97-1A78-48B4-826F-85E60FA47647}"/>
          </ac:picMkLst>
        </pc:picChg>
      </pc:sldChg>
      <pc:sldChg chg="addSp delSp modSp add">
        <pc:chgData name="sanaz sanaz" userId="966e3d1ac9450c93" providerId="LiveId" clId="{1D245F14-24F6-4440-B371-E8645D8FC164}" dt="2019-09-06T11:53:35.027" v="1649" actId="1076"/>
        <pc:sldMkLst>
          <pc:docMk/>
          <pc:sldMk cId="587229669" sldId="268"/>
        </pc:sldMkLst>
        <pc:spChg chg="del">
          <ac:chgData name="sanaz sanaz" userId="966e3d1ac9450c93" providerId="LiveId" clId="{1D245F14-24F6-4440-B371-E8645D8FC164}" dt="2019-09-06T11:03:38.199" v="1340" actId="478"/>
          <ac:spMkLst>
            <pc:docMk/>
            <pc:sldMk cId="587229669" sldId="268"/>
            <ac:spMk id="2" creationId="{74DE1DA5-9CD0-4F01-9052-10B935E9EB88}"/>
          </ac:spMkLst>
        </pc:spChg>
        <pc:spChg chg="del">
          <ac:chgData name="sanaz sanaz" userId="966e3d1ac9450c93" providerId="LiveId" clId="{1D245F14-24F6-4440-B371-E8645D8FC164}" dt="2019-09-06T11:03:40.442" v="1341" actId="478"/>
          <ac:spMkLst>
            <pc:docMk/>
            <pc:sldMk cId="587229669" sldId="268"/>
            <ac:spMk id="3" creationId="{57458C9C-B69B-4952-8805-1E457466FBFE}"/>
          </ac:spMkLst>
        </pc:spChg>
        <pc:spChg chg="add mod">
          <ac:chgData name="sanaz sanaz" userId="966e3d1ac9450c93" providerId="LiveId" clId="{1D245F14-24F6-4440-B371-E8645D8FC164}" dt="2019-09-06T11:53:33.875" v="1648" actId="1076"/>
          <ac:spMkLst>
            <pc:docMk/>
            <pc:sldMk cId="587229669" sldId="268"/>
            <ac:spMk id="4" creationId="{137CC386-C3C6-4135-A10D-14B782DDE52A}"/>
          </ac:spMkLst>
        </pc:spChg>
        <pc:spChg chg="add mod">
          <ac:chgData name="sanaz sanaz" userId="966e3d1ac9450c93" providerId="LiveId" clId="{1D245F14-24F6-4440-B371-E8645D8FC164}" dt="2019-09-06T11:52:43.816" v="1639" actId="207"/>
          <ac:spMkLst>
            <pc:docMk/>
            <pc:sldMk cId="587229669" sldId="268"/>
            <ac:spMk id="9" creationId="{F14D7827-EB3F-40BA-927E-C9289968C86B}"/>
          </ac:spMkLst>
        </pc:spChg>
        <pc:spChg chg="add mod">
          <ac:chgData name="sanaz sanaz" userId="966e3d1ac9450c93" providerId="LiveId" clId="{1D245F14-24F6-4440-B371-E8645D8FC164}" dt="2019-09-06T11:52:43.816" v="1639" actId="207"/>
          <ac:spMkLst>
            <pc:docMk/>
            <pc:sldMk cId="587229669" sldId="268"/>
            <ac:spMk id="10" creationId="{537F325B-D61B-462C-B0D1-E5BBB5F26D1E}"/>
          </ac:spMkLst>
        </pc:spChg>
        <pc:picChg chg="add del mod">
          <ac:chgData name="sanaz sanaz" userId="966e3d1ac9450c93" providerId="LiveId" clId="{1D245F14-24F6-4440-B371-E8645D8FC164}" dt="2019-09-06T11:31:52.043" v="1362"/>
          <ac:picMkLst>
            <pc:docMk/>
            <pc:sldMk cId="587229669" sldId="268"/>
            <ac:picMk id="6" creationId="{5A3EDE91-0E2A-4CC6-AC53-21D0DFF8214E}"/>
          </ac:picMkLst>
        </pc:picChg>
        <pc:picChg chg="add mod">
          <ac:chgData name="sanaz sanaz" userId="966e3d1ac9450c93" providerId="LiveId" clId="{1D245F14-24F6-4440-B371-E8645D8FC164}" dt="2019-09-06T11:53:35.027" v="1649" actId="1076"/>
          <ac:picMkLst>
            <pc:docMk/>
            <pc:sldMk cId="587229669" sldId="268"/>
            <ac:picMk id="8" creationId="{E566E550-FEEA-4F23-94D0-4B54E1544F9D}"/>
          </ac:picMkLst>
        </pc:picChg>
      </pc:sldChg>
      <pc:sldChg chg="addSp delSp modSp add">
        <pc:chgData name="sanaz sanaz" userId="966e3d1ac9450c93" providerId="LiveId" clId="{1D245F14-24F6-4440-B371-E8645D8FC164}" dt="2019-09-06T11:52:58.732" v="1641" actId="207"/>
        <pc:sldMkLst>
          <pc:docMk/>
          <pc:sldMk cId="3288069123" sldId="269"/>
        </pc:sldMkLst>
        <pc:spChg chg="del mod">
          <ac:chgData name="sanaz sanaz" userId="966e3d1ac9450c93" providerId="LiveId" clId="{1D245F14-24F6-4440-B371-E8645D8FC164}" dt="2019-09-06T11:31:59.876" v="1365" actId="478"/>
          <ac:spMkLst>
            <pc:docMk/>
            <pc:sldMk cId="3288069123" sldId="269"/>
            <ac:spMk id="2" creationId="{60C7EFD7-A1EC-4414-9271-C8774CE02C02}"/>
          </ac:spMkLst>
        </pc:spChg>
        <pc:spChg chg="del">
          <ac:chgData name="sanaz sanaz" userId="966e3d1ac9450c93" providerId="LiveId" clId="{1D245F14-24F6-4440-B371-E8645D8FC164}" dt="2019-09-06T11:32:09.528" v="1366" actId="478"/>
          <ac:spMkLst>
            <pc:docMk/>
            <pc:sldMk cId="3288069123" sldId="269"/>
            <ac:spMk id="3" creationId="{1EBBA746-EB08-416C-9CD5-14D6A151F0EF}"/>
          </ac:spMkLst>
        </pc:spChg>
        <pc:spChg chg="add mod">
          <ac:chgData name="sanaz sanaz" userId="966e3d1ac9450c93" providerId="LiveId" clId="{1D245F14-24F6-4440-B371-E8645D8FC164}" dt="2019-09-06T11:52:58.732" v="1641" actId="207"/>
          <ac:spMkLst>
            <pc:docMk/>
            <pc:sldMk cId="3288069123" sldId="269"/>
            <ac:spMk id="5" creationId="{3295838D-7698-4C23-9F93-A23BC1822320}"/>
          </ac:spMkLst>
        </pc:spChg>
        <pc:spChg chg="add mod">
          <ac:chgData name="sanaz sanaz" userId="966e3d1ac9450c93" providerId="LiveId" clId="{1D245F14-24F6-4440-B371-E8645D8FC164}" dt="2019-09-06T11:52:58.732" v="1641" actId="207"/>
          <ac:spMkLst>
            <pc:docMk/>
            <pc:sldMk cId="3288069123" sldId="269"/>
            <ac:spMk id="6" creationId="{85CBF34C-27B7-431A-ADE1-371C9BF9819F}"/>
          </ac:spMkLst>
        </pc:spChg>
        <pc:spChg chg="add mod">
          <ac:chgData name="sanaz sanaz" userId="966e3d1ac9450c93" providerId="LiveId" clId="{1D245F14-24F6-4440-B371-E8645D8FC164}" dt="2019-09-06T11:52:58.732" v="1641" actId="207"/>
          <ac:spMkLst>
            <pc:docMk/>
            <pc:sldMk cId="3288069123" sldId="269"/>
            <ac:spMk id="7" creationId="{AC46B733-2D23-4F73-A434-587AAA09FA34}"/>
          </ac:spMkLst>
        </pc:spChg>
        <pc:picChg chg="add mod">
          <ac:chgData name="sanaz sanaz" userId="966e3d1ac9450c93" providerId="LiveId" clId="{1D245F14-24F6-4440-B371-E8645D8FC164}" dt="2019-09-06T11:32:33.842" v="1372" actId="1076"/>
          <ac:picMkLst>
            <pc:docMk/>
            <pc:sldMk cId="3288069123" sldId="269"/>
            <ac:picMk id="4" creationId="{3B2E6B9B-CEAD-407E-ABAD-92D03CC74DE5}"/>
          </ac:picMkLst>
        </pc:picChg>
      </pc:sldChg>
      <pc:sldChg chg="addSp delSp modSp add">
        <pc:chgData name="sanaz sanaz" userId="966e3d1ac9450c93" providerId="LiveId" clId="{1D245F14-24F6-4440-B371-E8645D8FC164}" dt="2019-09-06T11:47:59.337" v="1614" actId="207"/>
        <pc:sldMkLst>
          <pc:docMk/>
          <pc:sldMk cId="997112725" sldId="270"/>
        </pc:sldMkLst>
        <pc:spChg chg="del">
          <ac:chgData name="sanaz sanaz" userId="966e3d1ac9450c93" providerId="LiveId" clId="{1D245F14-24F6-4440-B371-E8645D8FC164}" dt="2019-09-06T11:34:31.426" v="1396" actId="478"/>
          <ac:spMkLst>
            <pc:docMk/>
            <pc:sldMk cId="997112725" sldId="270"/>
            <ac:spMk id="2" creationId="{DD85FB02-CC18-468D-A3C6-4CA5B9C2E63D}"/>
          </ac:spMkLst>
        </pc:spChg>
        <pc:spChg chg="del">
          <ac:chgData name="sanaz sanaz" userId="966e3d1ac9450c93" providerId="LiveId" clId="{1D245F14-24F6-4440-B371-E8645D8FC164}" dt="2019-09-06T11:34:35.452" v="1397" actId="478"/>
          <ac:spMkLst>
            <pc:docMk/>
            <pc:sldMk cId="997112725" sldId="270"/>
            <ac:spMk id="3" creationId="{90E2FE14-FA28-436D-9F8B-DAC41035FF0B}"/>
          </ac:spMkLst>
        </pc:spChg>
        <pc:spChg chg="add mod">
          <ac:chgData name="sanaz sanaz" userId="966e3d1ac9450c93" providerId="LiveId" clId="{1D245F14-24F6-4440-B371-E8645D8FC164}" dt="2019-09-06T11:47:59.337" v="1614" actId="207"/>
          <ac:spMkLst>
            <pc:docMk/>
            <pc:sldMk cId="997112725" sldId="270"/>
            <ac:spMk id="4" creationId="{8436E121-2FFE-4249-9E37-DDD55A471639}"/>
          </ac:spMkLst>
        </pc:spChg>
        <pc:spChg chg="add mod">
          <ac:chgData name="sanaz sanaz" userId="966e3d1ac9450c93" providerId="LiveId" clId="{1D245F14-24F6-4440-B371-E8645D8FC164}" dt="2019-09-06T11:47:55.753" v="1613" actId="207"/>
          <ac:spMkLst>
            <pc:docMk/>
            <pc:sldMk cId="997112725" sldId="270"/>
            <ac:spMk id="5" creationId="{034EB3C6-D08C-4292-A0AE-6755995D1B0A}"/>
          </ac:spMkLst>
        </pc:spChg>
      </pc:sldChg>
      <pc:sldChg chg="addSp delSp modSp add">
        <pc:chgData name="sanaz sanaz" userId="966e3d1ac9450c93" providerId="LiveId" clId="{1D245F14-24F6-4440-B371-E8645D8FC164}" dt="2019-09-06T11:43:05.201" v="1557" actId="962"/>
        <pc:sldMkLst>
          <pc:docMk/>
          <pc:sldMk cId="1423505029" sldId="271"/>
        </pc:sldMkLst>
        <pc:spChg chg="del mod">
          <ac:chgData name="sanaz sanaz" userId="966e3d1ac9450c93" providerId="LiveId" clId="{1D245F14-24F6-4440-B371-E8645D8FC164}" dt="2019-09-06T11:42:51.377" v="1553" actId="478"/>
          <ac:spMkLst>
            <pc:docMk/>
            <pc:sldMk cId="1423505029" sldId="271"/>
            <ac:spMk id="2" creationId="{590EB699-3020-47FA-8EB3-E7ED6FEB2A76}"/>
          </ac:spMkLst>
        </pc:spChg>
        <pc:spChg chg="del">
          <ac:chgData name="sanaz sanaz" userId="966e3d1ac9450c93" providerId="LiveId" clId="{1D245F14-24F6-4440-B371-E8645D8FC164}" dt="2019-09-06T11:42:54.690" v="1554" actId="478"/>
          <ac:spMkLst>
            <pc:docMk/>
            <pc:sldMk cId="1423505029" sldId="271"/>
            <ac:spMk id="3" creationId="{87DF3B35-65FA-460E-89BE-82AD15FD0565}"/>
          </ac:spMkLst>
        </pc:spChg>
        <pc:picChg chg="add mod">
          <ac:chgData name="sanaz sanaz" userId="966e3d1ac9450c93" providerId="LiveId" clId="{1D245F14-24F6-4440-B371-E8645D8FC164}" dt="2019-09-06T11:43:05.201" v="1557" actId="962"/>
          <ac:picMkLst>
            <pc:docMk/>
            <pc:sldMk cId="1423505029" sldId="271"/>
            <ac:picMk id="5" creationId="{21065CCE-ED6F-4B0A-8A8D-89A02FF28570}"/>
          </ac:picMkLst>
        </pc:picChg>
      </pc:sldChg>
      <pc:sldChg chg="addSp delSp modSp add">
        <pc:chgData name="sanaz sanaz" userId="966e3d1ac9450c93" providerId="LiveId" clId="{1D245F14-24F6-4440-B371-E8645D8FC164}" dt="2019-09-06T11:43:31.244" v="1564" actId="962"/>
        <pc:sldMkLst>
          <pc:docMk/>
          <pc:sldMk cId="5168011" sldId="272"/>
        </pc:sldMkLst>
        <pc:spChg chg="del mod">
          <ac:chgData name="sanaz sanaz" userId="966e3d1ac9450c93" providerId="LiveId" clId="{1D245F14-24F6-4440-B371-E8645D8FC164}" dt="2019-09-06T11:43:15.674" v="1560" actId="478"/>
          <ac:spMkLst>
            <pc:docMk/>
            <pc:sldMk cId="5168011" sldId="272"/>
            <ac:spMk id="2" creationId="{F4710887-B455-4542-BF16-6B7C26FBEDAA}"/>
          </ac:spMkLst>
        </pc:spChg>
        <pc:spChg chg="del">
          <ac:chgData name="sanaz sanaz" userId="966e3d1ac9450c93" providerId="LiveId" clId="{1D245F14-24F6-4440-B371-E8645D8FC164}" dt="2019-09-06T11:43:18.577" v="1561" actId="478"/>
          <ac:spMkLst>
            <pc:docMk/>
            <pc:sldMk cId="5168011" sldId="272"/>
            <ac:spMk id="3" creationId="{C4D44DDF-D5F0-4FD2-AA8E-F82E48E6CAF6}"/>
          </ac:spMkLst>
        </pc:spChg>
        <pc:picChg chg="add mod">
          <ac:chgData name="sanaz sanaz" userId="966e3d1ac9450c93" providerId="LiveId" clId="{1D245F14-24F6-4440-B371-E8645D8FC164}" dt="2019-09-06T11:43:31.244" v="1564" actId="962"/>
          <ac:picMkLst>
            <pc:docMk/>
            <pc:sldMk cId="5168011" sldId="272"/>
            <ac:picMk id="5" creationId="{93BC65CC-C040-42F9-BB35-2F276BA20334}"/>
          </ac:picMkLst>
        </pc:picChg>
      </pc:sldChg>
      <pc:sldChg chg="addSp delSp modSp add">
        <pc:chgData name="sanaz sanaz" userId="966e3d1ac9450c93" providerId="LiveId" clId="{1D245F14-24F6-4440-B371-E8645D8FC164}" dt="2019-09-06T11:47:39.424" v="1612" actId="1076"/>
        <pc:sldMkLst>
          <pc:docMk/>
          <pc:sldMk cId="1628486839" sldId="273"/>
        </pc:sldMkLst>
        <pc:spChg chg="del mod">
          <ac:chgData name="sanaz sanaz" userId="966e3d1ac9450c93" providerId="LiveId" clId="{1D245F14-24F6-4440-B371-E8645D8FC164}" dt="2019-09-06T11:44:13.733" v="1567" actId="478"/>
          <ac:spMkLst>
            <pc:docMk/>
            <pc:sldMk cId="1628486839" sldId="273"/>
            <ac:spMk id="2" creationId="{7869F3D0-1E47-4428-99A2-3907F575126D}"/>
          </ac:spMkLst>
        </pc:spChg>
        <pc:spChg chg="del">
          <ac:chgData name="sanaz sanaz" userId="966e3d1ac9450c93" providerId="LiveId" clId="{1D245F14-24F6-4440-B371-E8645D8FC164}" dt="2019-09-06T11:44:15.906" v="1568" actId="478"/>
          <ac:spMkLst>
            <pc:docMk/>
            <pc:sldMk cId="1628486839" sldId="273"/>
            <ac:spMk id="3" creationId="{39AF05CA-0BBC-47BC-8D3E-02FEC51EEB0C}"/>
          </ac:spMkLst>
        </pc:spChg>
        <pc:spChg chg="add mod">
          <ac:chgData name="sanaz sanaz" userId="966e3d1ac9450c93" providerId="LiveId" clId="{1D245F14-24F6-4440-B371-E8645D8FC164}" dt="2019-09-06T11:47:39.424" v="1612" actId="1076"/>
          <ac:spMkLst>
            <pc:docMk/>
            <pc:sldMk cId="1628486839" sldId="273"/>
            <ac:spMk id="4" creationId="{B8DB0C59-2473-437C-87F8-E1A33BCA6385}"/>
          </ac:spMkLst>
        </pc:spChg>
        <pc:spChg chg="add mod">
          <ac:chgData name="sanaz sanaz" userId="966e3d1ac9450c93" providerId="LiveId" clId="{1D245F14-24F6-4440-B371-E8645D8FC164}" dt="2019-09-06T11:47:32.442" v="1611" actId="5793"/>
          <ac:spMkLst>
            <pc:docMk/>
            <pc:sldMk cId="1628486839" sldId="273"/>
            <ac:spMk id="5" creationId="{2D99A3DC-B136-4456-BF70-74A98E9A039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b="1" dirty="0">
                <a:solidFill>
                  <a:srgbClr val="003E74"/>
                </a:solidFill>
              </a:rPr>
              <a:t>Name of presentation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B0EE2D-335A-3546-9D75-E17F32E16FE9}" type="datetime3">
              <a:rPr lang="en-GB" smtClean="0">
                <a:solidFill>
                  <a:srgbClr val="003E74"/>
                </a:solidFill>
              </a:rPr>
              <a:t>11 September, 2019</a:t>
            </a:fld>
            <a:endParaRPr lang="en-US" dirty="0">
              <a:solidFill>
                <a:srgbClr val="003E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949037"/>
      </p:ext>
    </p:extLst>
  </p:cSld>
  <p:clrMap bg1="lt1" tx1="dk1" bg2="lt2" tx2="dk2" accent1="accent1" accent2="accent2" accent3="accent3" accent4="accent4" accent5="accent5" accent6="accent6" hlink="hlink" folHlink="folHlink"/>
  <p:hf sldNum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>
                <a:solidFill>
                  <a:srgbClr val="003E74"/>
                </a:solidFill>
              </a:defRPr>
            </a:lvl1pPr>
          </a:lstStyle>
          <a:p>
            <a:r>
              <a:rPr lang="en-US" dirty="0"/>
              <a:t>Name of presentation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rgbClr val="003E74"/>
                </a:solidFill>
              </a:defRPr>
            </a:lvl1pPr>
          </a:lstStyle>
          <a:p>
            <a:fld id="{8D35C32B-10D1-1447-A35B-280119DE9D12}" type="datetime3">
              <a:rPr lang="en-GB" smtClean="0"/>
              <a:pPr/>
              <a:t>11 September, 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65648"/>
      </p:ext>
    </p:extLst>
  </p:cSld>
  <p:clrMap bg1="lt1" tx1="dk1" bg2="lt2" tx2="dk2" accent1="accent1" accent2="accent2" accent3="accent3" accent4="accent4" accent5="accent5" accent6="accent6" hlink="hlink" folHlink="folHlink"/>
  <p:hf sldNum="0" ft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942832"/>
            <a:ext cx="6400800" cy="604513"/>
          </a:xfrm>
        </p:spPr>
        <p:txBody>
          <a:bodyPr/>
          <a:lstStyle>
            <a:lvl1pPr marL="0" indent="0" algn="l">
              <a:buNone/>
              <a:defRPr sz="28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096689"/>
            <a:ext cx="8229600" cy="1143000"/>
          </a:xfrm>
        </p:spPr>
        <p:txBody>
          <a:bodyPr/>
          <a:lstStyle>
            <a:lvl1pPr algn="l">
              <a:defRPr sz="5000" b="0">
                <a:solidFill>
                  <a:srgbClr val="003E74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 txBox="1">
            <a:spLocks/>
          </p:cNvSpPr>
          <p:nvPr userDrawn="1"/>
        </p:nvSpPr>
        <p:spPr>
          <a:xfrm>
            <a:off x="6340639" y="800593"/>
            <a:ext cx="2346162" cy="257244"/>
          </a:xfrm>
          <a:prstGeom prst="rect">
            <a:avLst/>
          </a:prstGeom>
        </p:spPr>
        <p:txBody>
          <a:bodyPr lIns="0" tIns="0" rIns="0" bIns="0"/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None/>
              <a:defRPr sz="1200" b="0" kern="1200" baseline="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–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»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273580"/>
            <a:ext cx="6400800" cy="339811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9D9D9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 dirty="0"/>
              <a:t>Click to edit author name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718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245089"/>
            <a:ext cx="3601176" cy="797761"/>
          </a:xfrm>
        </p:spPr>
        <p:txBody>
          <a:bodyPr/>
          <a:lstStyle>
            <a:lvl1pPr marL="0" indent="0" algn="l">
              <a:buNone/>
              <a:defRPr sz="28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457200" y="1545982"/>
            <a:ext cx="3601176" cy="2153335"/>
          </a:xfrm>
        </p:spPr>
        <p:txBody>
          <a:bodyPr/>
          <a:lstStyle>
            <a:lvl1pPr>
              <a:defRPr sz="5000" b="0">
                <a:solidFill>
                  <a:srgbClr val="003E74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522041"/>
            <a:ext cx="3601176" cy="339811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9D9D9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 dirty="0"/>
              <a:t>Click to edit author name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756151" y="1546225"/>
            <a:ext cx="3930650" cy="4316413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372030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 sz="1200"/>
            </a:lvl3pPr>
            <a:lvl4pPr>
              <a:buClr>
                <a:srgbClr val="0085CA"/>
              </a:buClr>
              <a:defRPr sz="1200"/>
            </a:lvl4pPr>
            <a:lvl5pPr>
              <a:buClr>
                <a:srgbClr val="0085CA"/>
              </a:buClr>
              <a:defRPr sz="1200">
                <a:latin typeface="+mn-lt"/>
              </a:defRPr>
            </a:lvl5pPr>
            <a:lvl6pPr marL="2286000" indent="0">
              <a:buNone/>
              <a:defRPr sz="1400" baseline="0">
                <a:latin typeface="+mn-lt"/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569259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457199" y="2346581"/>
            <a:ext cx="3950877" cy="3644104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2"/>
          </p:nvPr>
        </p:nvSpPr>
        <p:spPr>
          <a:xfrm>
            <a:off x="4735923" y="2346581"/>
            <a:ext cx="3950878" cy="3644104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2622752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with quo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457199" y="2346581"/>
            <a:ext cx="3950877" cy="3644104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487908"/>
            <a:ext cx="8229600" cy="50755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735923" y="2346581"/>
            <a:ext cx="3950878" cy="2797494"/>
          </a:xfrm>
        </p:spPr>
        <p:txBody>
          <a:bodyPr/>
          <a:lstStyle>
            <a:lvl1pPr marL="0" indent="0">
              <a:buClr>
                <a:srgbClr val="0085CA"/>
              </a:buClr>
              <a:buNone/>
              <a:defRPr sz="2800" b="0" i="1" baseline="0">
                <a:solidFill>
                  <a:srgbClr val="003E74"/>
                </a:solidFill>
              </a:defRPr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“Click to add a quote”</a:t>
            </a:r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35513" y="5346526"/>
            <a:ext cx="3951287" cy="64416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 sz="1200" baseline="0">
                <a:solidFill>
                  <a:srgbClr val="0085CA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/>
            </a:pPr>
            <a:r>
              <a:rPr lang="en-GB" dirty="0"/>
              <a:t>Click to add quote attribution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128024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 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457199" y="2346581"/>
            <a:ext cx="3950877" cy="3644104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487908"/>
            <a:ext cx="8229600" cy="50755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735513" y="2346581"/>
            <a:ext cx="3951287" cy="2788292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35513" y="5420143"/>
            <a:ext cx="3951287" cy="570541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847259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199" y="1487908"/>
            <a:ext cx="8229601" cy="364696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199" y="5420143"/>
            <a:ext cx="3951287" cy="570541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92955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s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199" y="1487908"/>
            <a:ext cx="3951287" cy="364696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199" y="5420143"/>
            <a:ext cx="3951287" cy="570541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735513" y="1487908"/>
            <a:ext cx="3951287" cy="239545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735513" y="4214645"/>
            <a:ext cx="3951287" cy="1776040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250341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40672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llege_Powerpoint_Background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346581"/>
            <a:ext cx="8229600" cy="3644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487908"/>
            <a:ext cx="8229600" cy="507556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372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2" r:id="rId4"/>
    <p:sldLayoutId id="2147483660" r:id="rId5"/>
    <p:sldLayoutId id="2147483657" r:id="rId6"/>
    <p:sldLayoutId id="2147483658" r:id="rId7"/>
    <p:sldLayoutId id="2147483659" r:id="rId8"/>
    <p:sldLayoutId id="2147483655" r:id="rId9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rgbClr val="0085CA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•"/>
        <a:defRPr sz="1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–"/>
        <a:defRPr sz="1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»"/>
        <a:defRPr sz="1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429268" y="4019038"/>
            <a:ext cx="6627612" cy="2178562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rgbClr val="003E74"/>
                </a:solidFill>
                <a:ea typeface="+mj-ea"/>
              </a:rPr>
              <a:t>University Supervisors:</a:t>
            </a:r>
          </a:p>
          <a:p>
            <a:pPr algn="ctr"/>
            <a:r>
              <a:rPr lang="en-US" sz="1800" dirty="0">
                <a:solidFill>
                  <a:srgbClr val="003E74"/>
                </a:solidFill>
                <a:ea typeface="+mj-ea"/>
              </a:rPr>
              <a:t>Olivier Dubrule, Lukas Mosser</a:t>
            </a:r>
          </a:p>
          <a:p>
            <a:pPr algn="ctr"/>
            <a:endParaRPr lang="en-US" sz="1800" dirty="0">
              <a:solidFill>
                <a:srgbClr val="003E74"/>
              </a:solidFill>
              <a:ea typeface="+mj-ea"/>
            </a:endParaRPr>
          </a:p>
          <a:p>
            <a:pPr algn="ctr"/>
            <a:r>
              <a:rPr lang="en-US" sz="1800" dirty="0">
                <a:solidFill>
                  <a:srgbClr val="003E74"/>
                </a:solidFill>
              </a:rPr>
              <a:t>Internship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003E74"/>
                </a:solidFill>
              </a:rPr>
              <a:t>at CGG</a:t>
            </a:r>
            <a:endParaRPr lang="en-US" sz="1800" dirty="0">
              <a:solidFill>
                <a:srgbClr val="003E74"/>
              </a:solidFill>
              <a:ea typeface="+mj-ea"/>
            </a:endParaRPr>
          </a:p>
          <a:p>
            <a:pPr algn="ctr"/>
            <a:r>
              <a:rPr lang="en-US" sz="1800" dirty="0">
                <a:solidFill>
                  <a:srgbClr val="003E74"/>
                </a:solidFill>
                <a:ea typeface="+mj-ea"/>
              </a:rPr>
              <a:t> Company Supervisor:</a:t>
            </a:r>
          </a:p>
          <a:p>
            <a:pPr algn="ctr"/>
            <a:r>
              <a:rPr lang="en-US" sz="1800" dirty="0">
                <a:solidFill>
                  <a:srgbClr val="003E74"/>
                </a:solidFill>
                <a:ea typeface="+mj-ea"/>
              </a:rPr>
              <a:t>Harry McCormack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1600" y="1693948"/>
            <a:ext cx="8940800" cy="1583609"/>
          </a:xfrm>
        </p:spPr>
        <p:txBody>
          <a:bodyPr/>
          <a:lstStyle/>
          <a:p>
            <a:pPr algn="ctr"/>
            <a:r>
              <a:rPr lang="en-GB" sz="3600" dirty="0"/>
              <a:t>Satellite SAR ship detection using convolutional neural</a:t>
            </a:r>
            <a:br>
              <a:rPr lang="en-GB" sz="3600" dirty="0"/>
            </a:br>
            <a:r>
              <a:rPr lang="en-GB" sz="3600" dirty="0"/>
              <a:t>network</a:t>
            </a:r>
            <a:endParaRPr lang="en-US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799840" y="3580444"/>
            <a:ext cx="6400800" cy="339811"/>
          </a:xfrm>
        </p:spPr>
        <p:txBody>
          <a:bodyPr/>
          <a:lstStyle/>
          <a:p>
            <a:r>
              <a:rPr lang="en-US" sz="2000" dirty="0">
                <a:solidFill>
                  <a:srgbClr val="003E74"/>
                </a:solidFill>
                <a:ea typeface="+mj-ea"/>
              </a:rPr>
              <a:t>Sanaz Salati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10/09/2019</a:t>
            </a:r>
          </a:p>
        </p:txBody>
      </p:sp>
    </p:spTree>
    <p:extLst>
      <p:ext uri="{BB962C8B-B14F-4D97-AF65-F5344CB8AC3E}">
        <p14:creationId xmlns:p14="http://schemas.microsoft.com/office/powerpoint/2010/main" val="954329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1F6877-76A4-4CBB-8A41-BDF72C7245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09549" y="5392899"/>
            <a:ext cx="3951287" cy="570541"/>
          </a:xfrm>
        </p:spPr>
        <p:txBody>
          <a:bodyPr/>
          <a:lstStyle/>
          <a:p>
            <a:r>
              <a:rPr lang="en-GB" dirty="0"/>
              <a:t>Chang et al, 2019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DC1DA5-3B10-4B14-8561-E69B79F57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1108710"/>
            <a:ext cx="62865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616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F49886-149B-410E-BEF1-8D23385CF158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55599" y="1322468"/>
            <a:ext cx="4216401" cy="479385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Evaluation metric (on validation set):</a:t>
            </a:r>
          </a:p>
          <a:p>
            <a:r>
              <a:rPr lang="en-GB" dirty="0"/>
              <a:t>Precision</a:t>
            </a:r>
          </a:p>
          <a:p>
            <a:r>
              <a:rPr lang="en-GB" dirty="0"/>
              <a:t>Recall</a:t>
            </a:r>
          </a:p>
          <a:p>
            <a:r>
              <a:rPr lang="en-GB" dirty="0"/>
              <a:t>Mean average precision (</a:t>
            </a:r>
            <a:r>
              <a:rPr lang="en-GB" dirty="0" err="1"/>
              <a:t>mAP</a:t>
            </a:r>
            <a:r>
              <a:rPr lang="en-GB" dirty="0"/>
              <a:t>)</a:t>
            </a:r>
          </a:p>
          <a:p>
            <a:r>
              <a:rPr lang="en-GB" dirty="0"/>
              <a:t>F1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Loss functions (on training set)</a:t>
            </a:r>
          </a:p>
          <a:p>
            <a:r>
              <a:rPr lang="en-GB" dirty="0" err="1"/>
              <a:t>GIoU</a:t>
            </a:r>
            <a:r>
              <a:rPr lang="en-GB" dirty="0"/>
              <a:t> </a:t>
            </a:r>
          </a:p>
          <a:p>
            <a:r>
              <a:rPr lang="en-GB" dirty="0"/>
              <a:t>Classification</a:t>
            </a:r>
          </a:p>
          <a:p>
            <a:r>
              <a:rPr lang="en-GB" dirty="0" err="1"/>
              <a:t>Objectivness</a:t>
            </a:r>
            <a:r>
              <a:rPr lang="en-GB" dirty="0"/>
              <a:t> (confidence)</a:t>
            </a:r>
          </a:p>
          <a:p>
            <a:pPr marL="0" indent="0">
              <a:buNone/>
            </a:pPr>
            <a:r>
              <a:rPr lang="en-GB" dirty="0"/>
              <a:t> 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1BFD7E-9C39-4300-B5C7-C088C7895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0" y="364307"/>
            <a:ext cx="8229600" cy="507556"/>
          </a:xfrm>
        </p:spPr>
        <p:txBody>
          <a:bodyPr/>
          <a:lstStyle/>
          <a:p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Evaluation metrics and loss function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FFB4D4-2567-48D8-8047-1243ED71F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322468"/>
            <a:ext cx="3492817" cy="19404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9913FC-48EA-43AF-B148-9C0A0A933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990" y="3262922"/>
            <a:ext cx="2890837" cy="5429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5FB583-8D8C-4804-A485-4CB2507215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8080" y="3713527"/>
            <a:ext cx="2805747" cy="41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65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7595D82-1650-4F01-A185-BAAD34F5726B}"/>
              </a:ext>
            </a:extLst>
          </p:cNvPr>
          <p:cNvSpPr txBox="1"/>
          <p:nvPr/>
        </p:nvSpPr>
        <p:spPr>
          <a:xfrm flipH="1">
            <a:off x="3459479" y="360700"/>
            <a:ext cx="32562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tx2">
                    <a:lumMod val="75000"/>
                  </a:schemeClr>
                </a:solidFill>
              </a:rPr>
              <a:t>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A12549-A75B-47D5-9713-9DB53F5AC106}"/>
              </a:ext>
            </a:extLst>
          </p:cNvPr>
          <p:cNvSpPr txBox="1"/>
          <p:nvPr/>
        </p:nvSpPr>
        <p:spPr>
          <a:xfrm>
            <a:off x="3340100" y="1037422"/>
            <a:ext cx="375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Experiments with the image size of 512 x 512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ED6BB3-C3D4-4981-A88D-45A2FE1500DD}"/>
              </a:ext>
            </a:extLst>
          </p:cNvPr>
          <p:cNvSpPr txBox="1"/>
          <p:nvPr/>
        </p:nvSpPr>
        <p:spPr>
          <a:xfrm>
            <a:off x="4572000" y="1773286"/>
            <a:ext cx="198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6"/>
                </a:solidFill>
              </a:rPr>
              <a:t>Evaluation</a:t>
            </a:r>
          </a:p>
        </p:txBody>
      </p:sp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4556CDB5-39AA-4772-8B19-5485E22DB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233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405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6C17366-B14A-41C7-8E93-6F74638E8D3B}"/>
              </a:ext>
            </a:extLst>
          </p:cNvPr>
          <p:cNvSpPr txBox="1"/>
          <p:nvPr/>
        </p:nvSpPr>
        <p:spPr>
          <a:xfrm>
            <a:off x="0" y="2977870"/>
            <a:ext cx="246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Ship detection in the sea using image size of 512 x 512</a:t>
            </a:r>
          </a:p>
        </p:txBody>
      </p:sp>
      <p:pic>
        <p:nvPicPr>
          <p:cNvPr id="13" name="Picture 12" descr="A picture containing photo&#10;&#10;Description automatically generated">
            <a:extLst>
              <a:ext uri="{FF2B5EF4-FFF2-40B4-BE49-F238E27FC236}">
                <a16:creationId xmlns:a16="http://schemas.microsoft.com/office/drawing/2014/main" id="{966097E0-8F42-413D-93E0-E6833E2CB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0" y="-30479"/>
            <a:ext cx="6207760" cy="63928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5E324C-AC3F-4742-8423-182F6EE480E5}"/>
              </a:ext>
            </a:extLst>
          </p:cNvPr>
          <p:cNvSpPr txBox="1"/>
          <p:nvPr/>
        </p:nvSpPr>
        <p:spPr>
          <a:xfrm>
            <a:off x="-2275840" y="5527040"/>
            <a:ext cx="70205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tx2">
                    <a:lumMod val="75000"/>
                  </a:schemeClr>
                </a:solidFill>
              </a:rPr>
              <a:t>Left hand side illustrates SAR overlapped </a:t>
            </a:r>
          </a:p>
          <a:p>
            <a:pPr algn="ctr"/>
            <a:r>
              <a:rPr lang="en-GB" sz="1000" dirty="0">
                <a:solidFill>
                  <a:schemeClr val="tx2">
                    <a:lumMod val="75000"/>
                  </a:schemeClr>
                </a:solidFill>
              </a:rPr>
              <a:t>with labels and right hand side shows </a:t>
            </a:r>
          </a:p>
          <a:p>
            <a:pPr algn="ctr"/>
            <a:r>
              <a:rPr lang="en-GB" sz="1000" dirty="0">
                <a:solidFill>
                  <a:schemeClr val="tx2">
                    <a:lumMod val="75000"/>
                  </a:schemeClr>
                </a:solidFill>
              </a:rPr>
              <a:t>detection results</a:t>
            </a:r>
          </a:p>
        </p:txBody>
      </p:sp>
    </p:spTree>
    <p:extLst>
      <p:ext uri="{BB962C8B-B14F-4D97-AF65-F5344CB8AC3E}">
        <p14:creationId xmlns:p14="http://schemas.microsoft.com/office/powerpoint/2010/main" val="391101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1F398-546F-4F22-AFB9-C27765A459EA}"/>
              </a:ext>
            </a:extLst>
          </p:cNvPr>
          <p:cNvSpPr txBox="1"/>
          <p:nvPr/>
        </p:nvSpPr>
        <p:spPr>
          <a:xfrm>
            <a:off x="0" y="2977870"/>
            <a:ext cx="2468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Ship detection in the coastal area using image size of 512 x 512</a:t>
            </a:r>
          </a:p>
        </p:txBody>
      </p:sp>
      <p:pic>
        <p:nvPicPr>
          <p:cNvPr id="6" name="Picture 5" descr="A picture containing tree&#10;&#10;Description automatically generated">
            <a:extLst>
              <a:ext uri="{FF2B5EF4-FFF2-40B4-BE49-F238E27FC236}">
                <a16:creationId xmlns:a16="http://schemas.microsoft.com/office/drawing/2014/main" id="{455EAE6D-5B6D-4AB8-BA41-42E647070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171" y="0"/>
            <a:ext cx="6152514" cy="6390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C9F7FE-7D99-4ADC-9E6E-067B1FD8373B}"/>
              </a:ext>
            </a:extLst>
          </p:cNvPr>
          <p:cNvSpPr txBox="1"/>
          <p:nvPr/>
        </p:nvSpPr>
        <p:spPr>
          <a:xfrm>
            <a:off x="-2275840" y="5527040"/>
            <a:ext cx="70205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tx2">
                    <a:lumMod val="75000"/>
                  </a:schemeClr>
                </a:solidFill>
              </a:rPr>
              <a:t>Left hand side illustrates SAR overlapped </a:t>
            </a:r>
          </a:p>
          <a:p>
            <a:pPr algn="ctr"/>
            <a:r>
              <a:rPr lang="en-GB" sz="1000" dirty="0">
                <a:solidFill>
                  <a:schemeClr val="tx2">
                    <a:lumMod val="75000"/>
                  </a:schemeClr>
                </a:solidFill>
              </a:rPr>
              <a:t>with labels and right hand side shows </a:t>
            </a:r>
          </a:p>
          <a:p>
            <a:pPr algn="ctr"/>
            <a:r>
              <a:rPr lang="en-GB" sz="1000" dirty="0">
                <a:solidFill>
                  <a:schemeClr val="tx2">
                    <a:lumMod val="75000"/>
                  </a:schemeClr>
                </a:solidFill>
              </a:rPr>
              <a:t>detection results</a:t>
            </a:r>
          </a:p>
        </p:txBody>
      </p:sp>
    </p:spTree>
    <p:extLst>
      <p:ext uri="{BB962C8B-B14F-4D97-AF65-F5344CB8AC3E}">
        <p14:creationId xmlns:p14="http://schemas.microsoft.com/office/powerpoint/2010/main" val="2304087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22432A-0139-429F-929A-C16FCB432ACB}"/>
              </a:ext>
            </a:extLst>
          </p:cNvPr>
          <p:cNvSpPr txBox="1"/>
          <p:nvPr/>
        </p:nvSpPr>
        <p:spPr>
          <a:xfrm>
            <a:off x="2994660" y="421571"/>
            <a:ext cx="375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Experiments with the image size of 256 x 256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5C592838-FFC8-4ED3-B452-04704506A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292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059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42FD1F-15EE-4582-B5E1-DD308D328D52}"/>
              </a:ext>
            </a:extLst>
          </p:cNvPr>
          <p:cNvSpPr txBox="1"/>
          <p:nvPr/>
        </p:nvSpPr>
        <p:spPr>
          <a:xfrm>
            <a:off x="0" y="2256510"/>
            <a:ext cx="246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Ship detection in the sea using image size of 256 x 256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C3C89-38E3-4C1C-B162-D5FD7A7CBE47}"/>
              </a:ext>
            </a:extLst>
          </p:cNvPr>
          <p:cNvSpPr txBox="1"/>
          <p:nvPr/>
        </p:nvSpPr>
        <p:spPr>
          <a:xfrm>
            <a:off x="-2275840" y="4805680"/>
            <a:ext cx="70205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tx2">
                    <a:lumMod val="75000"/>
                  </a:schemeClr>
                </a:solidFill>
              </a:rPr>
              <a:t>Left hand side illustrates SAR overlapped </a:t>
            </a:r>
          </a:p>
          <a:p>
            <a:pPr algn="ctr"/>
            <a:r>
              <a:rPr lang="en-GB" sz="1000" dirty="0">
                <a:solidFill>
                  <a:schemeClr val="tx2">
                    <a:lumMod val="75000"/>
                  </a:schemeClr>
                </a:solidFill>
              </a:rPr>
              <a:t>with labels and right hand side shows </a:t>
            </a:r>
          </a:p>
          <a:p>
            <a:pPr algn="ctr"/>
            <a:r>
              <a:rPr lang="en-GB" sz="1000" dirty="0">
                <a:solidFill>
                  <a:schemeClr val="tx2">
                    <a:lumMod val="75000"/>
                  </a:schemeClr>
                </a:solidFill>
              </a:rPr>
              <a:t>detection results</a:t>
            </a:r>
          </a:p>
        </p:txBody>
      </p: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487EAA8C-B667-4B66-9893-EBC83F1C3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092" y="0"/>
            <a:ext cx="6222468" cy="638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81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1EEC90-B7F4-4156-8EA2-666A9D9CC0F2}"/>
              </a:ext>
            </a:extLst>
          </p:cNvPr>
          <p:cNvSpPr txBox="1"/>
          <p:nvPr/>
        </p:nvSpPr>
        <p:spPr>
          <a:xfrm>
            <a:off x="0" y="2256510"/>
            <a:ext cx="2468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Ship detection in the coastal zone using image size of 256 x 256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9DCFBA-F51D-481D-8733-BAE69182275F}"/>
              </a:ext>
            </a:extLst>
          </p:cNvPr>
          <p:cNvSpPr txBox="1"/>
          <p:nvPr/>
        </p:nvSpPr>
        <p:spPr>
          <a:xfrm>
            <a:off x="-2275840" y="4805680"/>
            <a:ext cx="70205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tx2">
                    <a:lumMod val="75000"/>
                  </a:schemeClr>
                </a:solidFill>
              </a:rPr>
              <a:t>Left hand side illustrates SAR overlapped </a:t>
            </a:r>
          </a:p>
          <a:p>
            <a:pPr algn="ctr"/>
            <a:r>
              <a:rPr lang="en-GB" sz="1000" dirty="0">
                <a:solidFill>
                  <a:schemeClr val="tx2">
                    <a:lumMod val="75000"/>
                  </a:schemeClr>
                </a:solidFill>
              </a:rPr>
              <a:t>with labels and right hand side shows </a:t>
            </a:r>
          </a:p>
          <a:p>
            <a:pPr algn="ctr"/>
            <a:r>
              <a:rPr lang="en-GB" sz="1000" dirty="0">
                <a:solidFill>
                  <a:schemeClr val="tx2">
                    <a:lumMod val="75000"/>
                  </a:schemeClr>
                </a:solidFill>
              </a:rPr>
              <a:t>detection results</a:t>
            </a:r>
          </a:p>
        </p:txBody>
      </p:sp>
      <p:pic>
        <p:nvPicPr>
          <p:cNvPr id="7" name="Picture 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98EEAC97-1A78-48B4-826F-85E60FA47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222" y="0"/>
            <a:ext cx="6205818" cy="640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880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37CC386-C3C6-4135-A10D-14B782DDE52A}"/>
              </a:ext>
            </a:extLst>
          </p:cNvPr>
          <p:cNvSpPr/>
          <p:nvPr/>
        </p:nvSpPr>
        <p:spPr>
          <a:xfrm>
            <a:off x="4057750" y="-19229"/>
            <a:ext cx="41210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Experiments of SAR ship detection by initializing the model with dark-</a:t>
            </a:r>
          </a:p>
          <a:p>
            <a:pPr algn="ctr"/>
            <a:r>
              <a:rPr lang="en-GB" sz="16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net53.conv.74 weights</a:t>
            </a:r>
          </a:p>
        </p:txBody>
      </p:sp>
      <p:pic>
        <p:nvPicPr>
          <p:cNvPr id="8" name="Picture 7" descr="A picture containing tree&#10;&#10;Description automatically generated">
            <a:extLst>
              <a:ext uri="{FF2B5EF4-FFF2-40B4-BE49-F238E27FC236}">
                <a16:creationId xmlns:a16="http://schemas.microsoft.com/office/drawing/2014/main" id="{E566E550-FEEA-4F23-94D0-4B54E1544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689" y="842248"/>
            <a:ext cx="5435391" cy="55117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4D7827-EB3F-40BA-927E-C9289968C86B}"/>
              </a:ext>
            </a:extLst>
          </p:cNvPr>
          <p:cNvSpPr txBox="1"/>
          <p:nvPr/>
        </p:nvSpPr>
        <p:spPr>
          <a:xfrm>
            <a:off x="350089" y="2632430"/>
            <a:ext cx="246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Ship detection using image size of 512 x 512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7F325B-D61B-462C-B0D1-E5BBB5F26D1E}"/>
              </a:ext>
            </a:extLst>
          </p:cNvPr>
          <p:cNvSpPr txBox="1"/>
          <p:nvPr/>
        </p:nvSpPr>
        <p:spPr>
          <a:xfrm>
            <a:off x="-1925751" y="5082679"/>
            <a:ext cx="70205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tx2">
                    <a:lumMod val="75000"/>
                  </a:schemeClr>
                </a:solidFill>
              </a:rPr>
              <a:t>Left hand side illustrates SAR overlapped </a:t>
            </a:r>
          </a:p>
          <a:p>
            <a:pPr algn="ctr"/>
            <a:r>
              <a:rPr lang="en-GB" sz="1000" dirty="0">
                <a:solidFill>
                  <a:schemeClr val="tx2">
                    <a:lumMod val="75000"/>
                  </a:schemeClr>
                </a:solidFill>
              </a:rPr>
              <a:t>with labels and right hand side shows </a:t>
            </a:r>
          </a:p>
          <a:p>
            <a:pPr algn="ctr"/>
            <a:r>
              <a:rPr lang="en-GB" sz="1000" dirty="0">
                <a:solidFill>
                  <a:schemeClr val="tx2">
                    <a:lumMod val="75000"/>
                  </a:schemeClr>
                </a:solidFill>
              </a:rPr>
              <a:t>detection results</a:t>
            </a:r>
          </a:p>
        </p:txBody>
      </p:sp>
    </p:spTree>
    <p:extLst>
      <p:ext uri="{BB962C8B-B14F-4D97-AF65-F5344CB8AC3E}">
        <p14:creationId xmlns:p14="http://schemas.microsoft.com/office/powerpoint/2010/main" val="587229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ree, photo&#10;&#10;Description automatically generated">
            <a:extLst>
              <a:ext uri="{FF2B5EF4-FFF2-40B4-BE49-F238E27FC236}">
                <a16:creationId xmlns:a16="http://schemas.microsoft.com/office/drawing/2014/main" id="{3B2E6B9B-CEAD-407E-ABAD-92D03CC74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252" y="742088"/>
            <a:ext cx="5492588" cy="56437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95838D-7698-4C23-9F93-A23BC1822320}"/>
              </a:ext>
            </a:extLst>
          </p:cNvPr>
          <p:cNvSpPr/>
          <p:nvPr/>
        </p:nvSpPr>
        <p:spPr>
          <a:xfrm>
            <a:off x="3774009" y="-10160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sz="16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Experiments of SAR ship detection by initializing the model with dark-</a:t>
            </a:r>
          </a:p>
          <a:p>
            <a:pPr algn="ctr"/>
            <a:r>
              <a:rPr lang="en-GB" sz="16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net53.conv.74 weights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CBF34C-27B7-431A-ADE1-371C9BF9819F}"/>
              </a:ext>
            </a:extLst>
          </p:cNvPr>
          <p:cNvSpPr txBox="1"/>
          <p:nvPr/>
        </p:nvSpPr>
        <p:spPr>
          <a:xfrm>
            <a:off x="350089" y="2632430"/>
            <a:ext cx="2468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Ship detection using image size of 256 x 256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6B733-2D23-4F73-A434-587AAA09FA34}"/>
              </a:ext>
            </a:extLst>
          </p:cNvPr>
          <p:cNvSpPr txBox="1"/>
          <p:nvPr/>
        </p:nvSpPr>
        <p:spPr>
          <a:xfrm>
            <a:off x="-1925751" y="5082679"/>
            <a:ext cx="70205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solidFill>
                  <a:schemeClr val="tx2">
                    <a:lumMod val="75000"/>
                  </a:schemeClr>
                </a:solidFill>
              </a:rPr>
              <a:t>Left hand side illustrates SAR overlapped </a:t>
            </a:r>
          </a:p>
          <a:p>
            <a:pPr algn="ctr"/>
            <a:r>
              <a:rPr lang="en-GB" sz="1000" dirty="0">
                <a:solidFill>
                  <a:schemeClr val="tx2">
                    <a:lumMod val="75000"/>
                  </a:schemeClr>
                </a:solidFill>
              </a:rPr>
              <a:t>with labels and right hand side shows </a:t>
            </a:r>
          </a:p>
          <a:p>
            <a:pPr algn="ctr"/>
            <a:r>
              <a:rPr lang="en-GB" sz="1000" dirty="0">
                <a:solidFill>
                  <a:schemeClr val="tx2">
                    <a:lumMod val="75000"/>
                  </a:schemeClr>
                </a:solidFill>
              </a:rPr>
              <a:t>detection results</a:t>
            </a:r>
          </a:p>
        </p:txBody>
      </p:sp>
    </p:spTree>
    <p:extLst>
      <p:ext uri="{BB962C8B-B14F-4D97-AF65-F5344CB8AC3E}">
        <p14:creationId xmlns:p14="http://schemas.microsoft.com/office/powerpoint/2010/main" val="3288069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CF2FB2C-D1ED-4523-9939-5EDD2AA2D351}"/>
              </a:ext>
            </a:extLst>
          </p:cNvPr>
          <p:cNvSpPr txBox="1"/>
          <p:nvPr/>
        </p:nvSpPr>
        <p:spPr>
          <a:xfrm>
            <a:off x="503645" y="1345474"/>
            <a:ext cx="633403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Table of contents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CGG project aims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SAR data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Method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Evaluation metrics and loss functions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Results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Conclusion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Future works</a:t>
            </a:r>
          </a:p>
        </p:txBody>
      </p:sp>
    </p:spTree>
    <p:extLst>
      <p:ext uri="{BB962C8B-B14F-4D97-AF65-F5344CB8AC3E}">
        <p14:creationId xmlns:p14="http://schemas.microsoft.com/office/powerpoint/2010/main" val="7829827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36E121-2FFE-4249-9E37-DDD55A471639}"/>
              </a:ext>
            </a:extLst>
          </p:cNvPr>
          <p:cNvSpPr txBox="1"/>
          <p:nvPr/>
        </p:nvSpPr>
        <p:spPr>
          <a:xfrm>
            <a:off x="3728720" y="542945"/>
            <a:ext cx="4104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tx2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4EB3C6-D08C-4292-A0AE-6755995D1B0A}"/>
              </a:ext>
            </a:extLst>
          </p:cNvPr>
          <p:cNvSpPr txBox="1"/>
          <p:nvPr/>
        </p:nvSpPr>
        <p:spPr>
          <a:xfrm>
            <a:off x="436880" y="1443841"/>
            <a:ext cx="84531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YOLOv3 is suitable for SAR image ship detection.</a:t>
            </a:r>
          </a:p>
          <a:p>
            <a:endParaRPr lang="en-GB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The experimental results on SAR images show that YOLOv3 method has some advantages over the CFAR method.</a:t>
            </a:r>
          </a:p>
          <a:p>
            <a:endParaRPr lang="en-GB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image size had a significant influence on the accuracy of the model.</a:t>
            </a:r>
          </a:p>
          <a:p>
            <a:endParaRPr lang="en-GB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Using image size of 256 x 256, YOLOv3 architecture return higher </a:t>
            </a:r>
            <a:r>
              <a:rPr lang="en-GB" dirty="0" err="1">
                <a:solidFill>
                  <a:schemeClr val="tx2">
                    <a:lumMod val="75000"/>
                  </a:schemeClr>
                </a:solidFill>
              </a:rPr>
              <a:t>mAP</a:t>
            </a: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 values and a better detection accuracy.</a:t>
            </a:r>
          </a:p>
          <a:p>
            <a:endParaRPr lang="en-GB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Applying augmentation methods is not suitable for SAR ship detection.</a:t>
            </a:r>
          </a:p>
          <a:p>
            <a:endParaRPr lang="en-GB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We found that using the pre-trained weights for initializing the model returns higher accuracy (Figures 10 and 11) and a better ship localization.</a:t>
            </a:r>
          </a:p>
        </p:txBody>
      </p:sp>
    </p:spTree>
    <p:extLst>
      <p:ext uri="{BB962C8B-B14F-4D97-AF65-F5344CB8AC3E}">
        <p14:creationId xmlns:p14="http://schemas.microsoft.com/office/powerpoint/2010/main" val="997112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21065CCE-ED6F-4B0A-8A8D-89A02FF28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C5CB3B-CB87-412D-82EA-1C855809E0F7}"/>
              </a:ext>
            </a:extLst>
          </p:cNvPr>
          <p:cNvSpPr txBox="1"/>
          <p:nvPr/>
        </p:nvSpPr>
        <p:spPr>
          <a:xfrm>
            <a:off x="2458720" y="357554"/>
            <a:ext cx="6289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2">
                    <a:lumMod val="50000"/>
                  </a:schemeClr>
                </a:solidFill>
              </a:rPr>
              <a:t>Comparison of training model from scratch with initializing model with pre-trained weights using image size of 512 x 512</a:t>
            </a:r>
          </a:p>
        </p:txBody>
      </p:sp>
    </p:spTree>
    <p:extLst>
      <p:ext uri="{BB962C8B-B14F-4D97-AF65-F5344CB8AC3E}">
        <p14:creationId xmlns:p14="http://schemas.microsoft.com/office/powerpoint/2010/main" val="1423505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93BC65CC-C040-42F9-BB35-2F276BA20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77BDCB-F713-44C8-A63F-7034CEC001E4}"/>
              </a:ext>
            </a:extLst>
          </p:cNvPr>
          <p:cNvSpPr txBox="1"/>
          <p:nvPr/>
        </p:nvSpPr>
        <p:spPr>
          <a:xfrm>
            <a:off x="2458720" y="357554"/>
            <a:ext cx="6289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accent2">
                    <a:lumMod val="50000"/>
                  </a:schemeClr>
                </a:solidFill>
              </a:rPr>
              <a:t>Comparison of training model from scratch with initializing model with pre-trained weights using image size of 256 x 256</a:t>
            </a:r>
          </a:p>
        </p:txBody>
      </p:sp>
    </p:spTree>
    <p:extLst>
      <p:ext uri="{BB962C8B-B14F-4D97-AF65-F5344CB8AC3E}">
        <p14:creationId xmlns:p14="http://schemas.microsoft.com/office/powerpoint/2010/main" val="5168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DB0C59-2473-437C-87F8-E1A33BCA6385}"/>
              </a:ext>
            </a:extLst>
          </p:cNvPr>
          <p:cNvSpPr txBox="1"/>
          <p:nvPr/>
        </p:nvSpPr>
        <p:spPr>
          <a:xfrm>
            <a:off x="3484880" y="1046480"/>
            <a:ext cx="3129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tx2">
                    <a:lumMod val="75000"/>
                  </a:schemeClr>
                </a:solidFill>
              </a:rPr>
              <a:t>Future work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99A3DC-B136-4456-BF70-74A98E9A039D}"/>
              </a:ext>
            </a:extLst>
          </p:cNvPr>
          <p:cNvSpPr/>
          <p:nvPr/>
        </p:nvSpPr>
        <p:spPr>
          <a:xfrm>
            <a:off x="497840" y="1883956"/>
            <a:ext cx="81483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Incorporating accurate labels and ancillary information into our ship localization system to obtain ship position with high certainty on SAR images.</a:t>
            </a:r>
          </a:p>
          <a:p>
            <a:endParaRPr lang="en-GB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Adding more images to the current dataset makes it larger and more robust results in generating more powerful models.</a:t>
            </a:r>
          </a:p>
          <a:p>
            <a:endParaRPr lang="en-GB" dirty="0">
              <a:solidFill>
                <a:schemeClr val="tx2">
                  <a:lumMod val="75000"/>
                </a:schemeClr>
              </a:solidFill>
            </a:endParaRPr>
          </a:p>
          <a:p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486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859113-0003-4EA9-8193-B6C453B750EF}"/>
              </a:ext>
            </a:extLst>
          </p:cNvPr>
          <p:cNvSpPr txBox="1"/>
          <p:nvPr/>
        </p:nvSpPr>
        <p:spPr>
          <a:xfrm>
            <a:off x="2529840" y="2556748"/>
            <a:ext cx="456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accent2">
                    <a:lumMod val="50000"/>
                  </a:schemeClr>
                </a:solidFill>
              </a:rPr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1464644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7199" y="3299495"/>
            <a:ext cx="3601176" cy="408191"/>
          </a:xfrm>
        </p:spPr>
        <p:txBody>
          <a:bodyPr/>
          <a:lstStyle/>
          <a:p>
            <a:r>
              <a:rPr lang="en-US" sz="2000" dirty="0">
                <a:solidFill>
                  <a:srgbClr val="003E74"/>
                </a:solidFill>
                <a:ea typeface="+mj-ea"/>
              </a:rPr>
              <a:t>Ship detection using SAR data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800" dirty="0"/>
              <a:t>CGG services and products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F1F2AAF9-4699-40C5-9FC5-CDD1CC1D6BF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8996" r="8996"/>
          <a:stretch>
            <a:fillRect/>
          </a:stretch>
        </p:blipFill>
        <p:spPr>
          <a:xfrm>
            <a:off x="5892799" y="2637844"/>
            <a:ext cx="2142712" cy="34615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6042EE-0DBE-4BEB-ACFD-FBC6B9A5CD50}"/>
              </a:ext>
            </a:extLst>
          </p:cNvPr>
          <p:cNvSpPr txBox="1"/>
          <p:nvPr/>
        </p:nvSpPr>
        <p:spPr>
          <a:xfrm flipH="1">
            <a:off x="83547" y="3860799"/>
            <a:ext cx="43484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003E74"/>
                </a:solidFill>
                <a:latin typeface="Arial"/>
                <a:ea typeface="+mj-ea"/>
                <a:cs typeface="Arial"/>
              </a:rPr>
              <a:t>Constant false alarm rate (CFAR) has been a common technique applied to achieve this goal so far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BBE8BD-D4F6-485C-85AE-1C6877CD6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626" y="-30480"/>
            <a:ext cx="3557000" cy="23453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A37204-8941-47AB-BE32-34B833F199DA}"/>
              </a:ext>
            </a:extLst>
          </p:cNvPr>
          <p:cNvSpPr txBox="1"/>
          <p:nvPr/>
        </p:nvSpPr>
        <p:spPr>
          <a:xfrm>
            <a:off x="5974080" y="2316286"/>
            <a:ext cx="3169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03E74"/>
                </a:solidFill>
                <a:latin typeface="Arial"/>
                <a:ea typeface="+mj-ea"/>
                <a:cs typeface="Arial"/>
              </a:rPr>
              <a:t>Environmental Pollution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2C8531-8ADB-4253-A062-D8E5F02C8FB9}"/>
              </a:ext>
            </a:extLst>
          </p:cNvPr>
          <p:cNvSpPr txBox="1"/>
          <p:nvPr/>
        </p:nvSpPr>
        <p:spPr>
          <a:xfrm>
            <a:off x="6450551" y="6099415"/>
            <a:ext cx="3169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03E74"/>
                </a:solidFill>
                <a:latin typeface="Arial"/>
                <a:ea typeface="+mj-ea"/>
                <a:cs typeface="Arial"/>
              </a:rPr>
              <a:t>Illegal Fishing</a:t>
            </a:r>
          </a:p>
        </p:txBody>
      </p:sp>
    </p:spTree>
    <p:extLst>
      <p:ext uri="{BB962C8B-B14F-4D97-AF65-F5344CB8AC3E}">
        <p14:creationId xmlns:p14="http://schemas.microsoft.com/office/powerpoint/2010/main" val="1786097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6641" y="1362515"/>
            <a:ext cx="8229600" cy="507556"/>
          </a:xfrm>
        </p:spPr>
        <p:txBody>
          <a:bodyPr/>
          <a:lstStyle/>
          <a:p>
            <a:r>
              <a:rPr lang="en-US" b="0" dirty="0">
                <a:solidFill>
                  <a:srgbClr val="003E74"/>
                </a:solidFill>
              </a:rPr>
              <a:t>CGG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0" dirty="0">
                <a:solidFill>
                  <a:srgbClr val="003E74"/>
                </a:solidFill>
              </a:rPr>
              <a:t>Research Project Aims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Using state-of-the-art machine learning techniques such as convolutional neural network (CNN)</a:t>
            </a:r>
          </a:p>
          <a:p>
            <a:pPr marL="0" indent="0">
              <a:buNone/>
            </a:pPr>
            <a:endParaRPr lang="en-GB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Design and train CNN to process the SAR images and identify ship location</a:t>
            </a:r>
          </a:p>
          <a:p>
            <a:endParaRPr lang="en-GB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Comparing the output of CNN to CFAR to exploring the viability of CNN</a:t>
            </a:r>
          </a:p>
          <a:p>
            <a:pPr marL="0" indent="0">
              <a:buNone/>
            </a:pPr>
            <a:endParaRPr lang="en-GB" sz="2800" dirty="0">
              <a:solidFill>
                <a:srgbClr val="003E74"/>
              </a:solidFill>
              <a:ea typeface="+mj-ea"/>
            </a:endParaRP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187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C531D-02EA-42F0-8334-85E70180D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Synthetic Aperture Radar (SAR)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D8F44-6A3D-4120-B9B5-712878C35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A form of radar collected from aircraft or spacecraft sensors.</a:t>
            </a:r>
          </a:p>
          <a:p>
            <a:pPr marL="0" indent="0">
              <a:buNone/>
            </a:pPr>
            <a:endParaRPr lang="en-GB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To create SAR images, successive pulses of radio waves are transmitted to illuminate a target scene.</a:t>
            </a:r>
          </a:p>
          <a:p>
            <a:pPr marL="0" indent="0">
              <a:buNone/>
            </a:pPr>
            <a:endParaRPr lang="en-GB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Echo of each pulse is received and recorded with wavelengths of meter down to several millimetres.</a:t>
            </a:r>
          </a:p>
          <a:p>
            <a:pPr marL="0" indent="0">
              <a:buNone/>
            </a:pPr>
            <a:endParaRPr lang="en-GB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Independent of flight altitude and weather conditions.</a:t>
            </a:r>
          </a:p>
          <a:p>
            <a:pPr marL="0" indent="0">
              <a:buNone/>
            </a:pPr>
            <a:endParaRPr lang="en-GB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Day and night image capability.</a:t>
            </a:r>
          </a:p>
          <a:p>
            <a:pPr marL="0" indent="0">
              <a:buNone/>
            </a:pPr>
            <a:endParaRPr lang="en-GB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682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27F83-FEF5-4BB1-A488-9E29288E4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80352"/>
            <a:ext cx="8229600" cy="507556"/>
          </a:xfrm>
        </p:spPr>
        <p:txBody>
          <a:bodyPr/>
          <a:lstStyle/>
          <a:p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DF118-9FF0-4D8F-A481-0EDD23621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36602"/>
            <a:ext cx="8229600" cy="4186678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SAR pre-processing</a:t>
            </a:r>
          </a:p>
          <a:p>
            <a:pPr marL="0" indent="0">
              <a:buNone/>
            </a:pPr>
            <a:endParaRPr lang="en-GB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Calibration of SAR</a:t>
            </a:r>
          </a:p>
          <a:p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Terrain correction</a:t>
            </a:r>
          </a:p>
          <a:p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Conversion from 32 bit to 16 bit unsigned</a:t>
            </a:r>
          </a:p>
          <a:p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Selecting images based on two criteria; the proximity to ports and existing of visible ships</a:t>
            </a:r>
          </a:p>
          <a:p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Creating tiles (512 x 512) and (256 x 256)</a:t>
            </a:r>
          </a:p>
          <a:p>
            <a:pPr marL="0" indent="0">
              <a:buNone/>
            </a:pPr>
            <a:endParaRPr lang="en-GB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Creating bounding box (labels)</a:t>
            </a:r>
          </a:p>
          <a:p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Constant False Alarm Rate (CFAR) was use to automatic ship labelling</a:t>
            </a:r>
          </a:p>
          <a:p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Bounding boxes created from CFAR outputs (polygons indicating presence of ships)</a:t>
            </a:r>
          </a:p>
          <a:p>
            <a:pPr marL="0" indent="0">
              <a:buNone/>
            </a:pPr>
            <a:endParaRPr lang="en-GB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GB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926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1"/>
          </p:nvPr>
        </p:nvSpPr>
        <p:spPr>
          <a:xfrm>
            <a:off x="1059367" y="1975312"/>
            <a:ext cx="1765114" cy="30517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SAR images</a:t>
            </a:r>
          </a:p>
          <a:p>
            <a:pPr marL="0" indent="0">
              <a:buNone/>
            </a:pP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66160" y="313002"/>
            <a:ext cx="8229600" cy="507556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2"/>
          </p:nvPr>
        </p:nvSpPr>
        <p:spPr>
          <a:xfrm>
            <a:off x="5914482" y="2004275"/>
            <a:ext cx="3950878" cy="30517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SAR ship labels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653661-93C4-4C41-906A-BEBBCED0B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80" y="2367026"/>
            <a:ext cx="3828588" cy="38721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E69B1D-F30A-40D1-9B4C-940D00D13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251" y="2367026"/>
            <a:ext cx="3828589" cy="381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5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1"/>
          </p:nvPr>
        </p:nvSpPr>
        <p:spPr>
          <a:xfrm>
            <a:off x="457199" y="3140097"/>
            <a:ext cx="3950877" cy="251595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Why YOLOv3?</a:t>
            </a:r>
          </a:p>
          <a:p>
            <a:pPr marL="0" indent="0">
              <a:buNone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State of the art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Detecting at various scales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Detecting small objects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Feasibility for SAR ship detection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43679" y="350210"/>
            <a:ext cx="8229600" cy="507556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CBF90E-B984-4180-8605-AED7359EA0D2}"/>
              </a:ext>
            </a:extLst>
          </p:cNvPr>
          <p:cNvSpPr txBox="1"/>
          <p:nvPr/>
        </p:nvSpPr>
        <p:spPr>
          <a:xfrm>
            <a:off x="457198" y="1440934"/>
            <a:ext cx="64109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Object detection:</a:t>
            </a:r>
          </a:p>
          <a:p>
            <a:endParaRPr lang="en-GB" dirty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Classification</a:t>
            </a:r>
          </a:p>
          <a:p>
            <a:endParaRPr lang="en-GB" dirty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Localization (bounding box coordinates; x, y, w, h)</a:t>
            </a:r>
          </a:p>
        </p:txBody>
      </p:sp>
    </p:spTree>
    <p:extLst>
      <p:ext uri="{BB962C8B-B14F-4D97-AF65-F5344CB8AC3E}">
        <p14:creationId xmlns:p14="http://schemas.microsoft.com/office/powerpoint/2010/main" val="2663129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5920" y="996351"/>
            <a:ext cx="8229600" cy="507556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YOLOv3</a:t>
            </a:r>
          </a:p>
        </p:txBody>
      </p:sp>
      <p:pic>
        <p:nvPicPr>
          <p:cNvPr id="9" name="Picture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6125038-9935-43AC-9D55-925C9A21B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" y="1503907"/>
            <a:ext cx="8351520" cy="48863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3CDFFCC-89D8-47B7-81A2-B2AFB9CAD32B}"/>
              </a:ext>
            </a:extLst>
          </p:cNvPr>
          <p:cNvSpPr txBox="1"/>
          <p:nvPr/>
        </p:nvSpPr>
        <p:spPr>
          <a:xfrm>
            <a:off x="294640" y="5739729"/>
            <a:ext cx="2164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2">
                    <a:lumMod val="75000"/>
                  </a:schemeClr>
                </a:solidFill>
              </a:rPr>
              <a:t>(credit to </a:t>
            </a:r>
            <a:r>
              <a:rPr lang="en-GB" sz="1200" dirty="0" err="1">
                <a:solidFill>
                  <a:schemeClr val="tx2">
                    <a:lumMod val="75000"/>
                  </a:schemeClr>
                </a:solidFill>
              </a:rPr>
              <a:t>Kathuria</a:t>
            </a:r>
            <a:r>
              <a:rPr lang="en-GB" sz="1200" dirty="0">
                <a:solidFill>
                  <a:schemeClr val="tx2">
                    <a:lumMod val="75000"/>
                  </a:schemeClr>
                </a:solidFill>
              </a:rPr>
              <a:t>, 2018)</a:t>
            </a:r>
          </a:p>
        </p:txBody>
      </p:sp>
    </p:spTree>
    <p:extLst>
      <p:ext uri="{BB962C8B-B14F-4D97-AF65-F5344CB8AC3E}">
        <p14:creationId xmlns:p14="http://schemas.microsoft.com/office/powerpoint/2010/main" val="1548537219"/>
      </p:ext>
    </p:extLst>
  </p:cSld>
  <p:clrMapOvr>
    <a:masterClrMapping/>
  </p:clrMapOvr>
</p:sld>
</file>

<file path=ppt/theme/theme1.xml><?xml version="1.0" encoding="utf-8"?>
<a:theme xmlns:a="http://schemas.openxmlformats.org/drawingml/2006/main" name="Imperial College London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1925</TotalTime>
  <Words>755</Words>
  <Application>Microsoft Office PowerPoint</Application>
  <PresentationFormat>On-screen Show (4:3)</PresentationFormat>
  <Paragraphs>141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Imperial College London Theme</vt:lpstr>
      <vt:lpstr>Satellite SAR ship detection using convolutional neural network</vt:lpstr>
      <vt:lpstr>PowerPoint Presentation</vt:lpstr>
      <vt:lpstr>CGG services and products</vt:lpstr>
      <vt:lpstr>CGG Research Project Aims</vt:lpstr>
      <vt:lpstr>Synthetic Aperture Radar (SAR) data</vt:lpstr>
      <vt:lpstr>Data Preparation</vt:lpstr>
      <vt:lpstr>DATA</vt:lpstr>
      <vt:lpstr>Method</vt:lpstr>
      <vt:lpstr>YOLOv3</vt:lpstr>
      <vt:lpstr>PowerPoint Presentation</vt:lpstr>
      <vt:lpstr>Evaluation metrics and loss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Imperial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Abby Bolt</dc:creator>
  <cp:lastModifiedBy>Sanaz Salati</cp:lastModifiedBy>
  <cp:revision>17</cp:revision>
  <dcterms:created xsi:type="dcterms:W3CDTF">2017-02-16T14:49:58Z</dcterms:created>
  <dcterms:modified xsi:type="dcterms:W3CDTF">2019-09-11T09:41:25Z</dcterms:modified>
</cp:coreProperties>
</file>